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8" r:id="rId5"/>
    <p:sldId id="260" r:id="rId6"/>
    <p:sldId id="261" r:id="rId7"/>
    <p:sldId id="315" r:id="rId8"/>
    <p:sldId id="262" r:id="rId9"/>
    <p:sldId id="316" r:id="rId10"/>
    <p:sldId id="280" r:id="rId11"/>
    <p:sldId id="317" r:id="rId12"/>
    <p:sldId id="263" r:id="rId13"/>
    <p:sldId id="318" r:id="rId14"/>
    <p:sldId id="264" r:id="rId15"/>
    <p:sldId id="269" r:id="rId16"/>
    <p:sldId id="268" r:id="rId17"/>
  </p:sldIdLst>
  <p:sldSz cx="9144000" cy="5143500"/>
  <p:notesSz cx="6858000" cy="9144000"/>
  <p:embeddedFontLst>
    <p:embeddedFont>
      <p:font typeface="Unbounded"/>
      <p:regular r:id="rId21"/>
    </p:embeddedFont>
    <p:embeddedFont>
      <p:font typeface="Spinnaker" panose="020B0505030300000004"/>
      <p:regular r:id="rId22"/>
    </p:embeddedFont>
    <p:embeddedFont>
      <p:font typeface="Unbounded SemiBold"/>
      <p:bold r:id="rId23"/>
    </p:embeddedFont>
    <p:embeddedFont>
      <p:font typeface="Brush Script MT" panose="03060802040406070304" charset="0"/>
      <p: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4" Type="http://schemas.openxmlformats.org/officeDocument/2006/relationships/font" Target="fonts/font4.fntdata"/><Relationship Id="rId23" Type="http://schemas.openxmlformats.org/officeDocument/2006/relationships/font" Target="fonts/font3.fntdata"/><Relationship Id="rId22" Type="http://schemas.openxmlformats.org/officeDocument/2006/relationships/font" Target="fonts/font2.fntdata"/><Relationship Id="rId21" Type="http://schemas.openxmlformats.org/officeDocument/2006/relationships/font" Target="fonts/font1.fntdata"/><Relationship Id="rId20" Type="http://schemas.openxmlformats.org/officeDocument/2006/relationships/tableStyles" Target="tableStyles.xml"/><Relationship Id="rId2" Type="http://schemas.openxmlformats.org/officeDocument/2006/relationships/theme" Target="theme/theme1.xml"/><Relationship Id="rId19" Type="http://schemas.openxmlformats.org/officeDocument/2006/relationships/viewProps" Target="viewProps.xml"/><Relationship Id="rId18" Type="http://schemas.openxmlformats.org/officeDocument/2006/relationships/presProps" Target="presProps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4dfce81f19_0_4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4dfce81f19_0_4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54dda1946d_6_377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6" name="Google Shape;636;g54dda1946d_6_37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d431007ba2_0_21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d431007ba2_0_21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54dda1946d_6_308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54dda1946d_6_308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14072739ea5_12_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14072739ea5_12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54dda1946d_6_322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54dda1946d_6_32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g54dda1946d_4_2679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1" name="Google Shape;941;g54dda1946d_4_267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54dda1946d_6_332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54dda1946d_6_33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54dda1946d_6_344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54dda1946d_6_344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54ff9c4cb4_3_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1" name="Google Shape;641;g54ff9c4cb4_3_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image" Target="../media/image7.png"/><Relationship Id="rId4" Type="http://schemas.openxmlformats.org/officeDocument/2006/relationships/image" Target="../media/image4.png"/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4.png"/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png"/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4.png"/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4.png"/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png"/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5" Type="http://schemas.openxmlformats.org/officeDocument/2006/relationships/image" Target="../media/image7.png"/><Relationship Id="rId4" Type="http://schemas.openxmlformats.org/officeDocument/2006/relationships/image" Target="../media/image4.png"/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4.png"/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png"/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4.png"/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png"/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png"/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png"/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9" Type="http://schemas.openxmlformats.org/officeDocument/2006/relationships/hyperlink" Target="http://bit.ly/2TtBDfr" TargetMode="External"/><Relationship Id="rId8" Type="http://schemas.openxmlformats.org/officeDocument/2006/relationships/hyperlink" Target="http://bit.ly/2TyoMsr" TargetMode="External"/><Relationship Id="rId7" Type="http://schemas.openxmlformats.org/officeDocument/2006/relationships/hyperlink" Target="https://bit.ly/3A1uf1Q" TargetMode="Externa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4.png"/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4.png"/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5" Type="http://schemas.openxmlformats.org/officeDocument/2006/relationships/image" Target="../media/image7.png"/><Relationship Id="rId4" Type="http://schemas.openxmlformats.org/officeDocument/2006/relationships/image" Target="../media/image4.png"/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4.png"/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4" Type="http://schemas.openxmlformats.org/officeDocument/2006/relationships/image" Target="../media/image7.pn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-61087" y="-34362"/>
            <a:ext cx="9266174" cy="5212224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/>
          <p:nvPr>
            <p:ph type="ctrTitle"/>
          </p:nvPr>
        </p:nvSpPr>
        <p:spPr>
          <a:xfrm>
            <a:off x="1670700" y="1367062"/>
            <a:ext cx="5802600" cy="201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type="subTitle" idx="1"/>
          </p:nvPr>
        </p:nvSpPr>
        <p:spPr>
          <a:xfrm>
            <a:off x="1670700" y="3602688"/>
            <a:ext cx="5802600" cy="2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grpSp>
        <p:nvGrpSpPr>
          <p:cNvPr id="12" name="Google Shape;12;p2"/>
          <p:cNvGrpSpPr/>
          <p:nvPr/>
        </p:nvGrpSpPr>
        <p:grpSpPr>
          <a:xfrm>
            <a:off x="-421050" y="-872075"/>
            <a:ext cx="10524450" cy="6436800"/>
            <a:chOff x="-421050" y="-872075"/>
            <a:chExt cx="10524450" cy="6436800"/>
          </a:xfrm>
        </p:grpSpPr>
        <p:sp>
          <p:nvSpPr>
            <p:cNvPr id="13" name="Google Shape;13;p2"/>
            <p:cNvSpPr/>
            <p:nvPr/>
          </p:nvSpPr>
          <p:spPr>
            <a:xfrm rot="10800000">
              <a:off x="-421050" y="0"/>
              <a:ext cx="916800" cy="23256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pinnaker" panose="020B0505030300000004"/>
                <a:ea typeface="Spinnaker" panose="020B0505030300000004"/>
                <a:cs typeface="Spinnaker" panose="020B0505030300000004"/>
                <a:sym typeface="Spinnaker" panose="020B0505030300000004"/>
              </a:endParaRPr>
            </a:p>
          </p:txBody>
        </p:sp>
        <p:grpSp>
          <p:nvGrpSpPr>
            <p:cNvPr id="14" name="Google Shape;14;p2"/>
            <p:cNvGrpSpPr/>
            <p:nvPr/>
          </p:nvGrpSpPr>
          <p:grpSpPr>
            <a:xfrm>
              <a:off x="6148925" y="-872075"/>
              <a:ext cx="2489300" cy="1740000"/>
              <a:chOff x="6148925" y="-872075"/>
              <a:chExt cx="2489300" cy="1740000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6898225" y="-872075"/>
                <a:ext cx="1740000" cy="1740000"/>
              </a:xfrm>
              <a:prstGeom prst="pie">
                <a:avLst>
                  <a:gd name="adj1" fmla="val 0"/>
                  <a:gd name="adj2" fmla="val 10800146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Spinnaker" panose="020B0505030300000004"/>
                  <a:ea typeface="Spinnaker" panose="020B0505030300000004"/>
                  <a:cs typeface="Spinnaker" panose="020B0505030300000004"/>
                  <a:sym typeface="Spinnaker" panose="020B0505030300000004"/>
                </a:endParaRPr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 rot="10800000">
                <a:off x="6148925" y="-604625"/>
                <a:ext cx="1205100" cy="1205100"/>
              </a:xfrm>
              <a:prstGeom prst="blockArc">
                <a:avLst>
                  <a:gd name="adj1" fmla="val 10800000"/>
                  <a:gd name="adj2" fmla="val 108721"/>
                  <a:gd name="adj3" fmla="val 22117"/>
                </a:avLst>
              </a:prstGeom>
              <a:solidFill>
                <a:srgbClr val="B3BB7B">
                  <a:alpha val="44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Spinnaker" panose="020B0505030300000004"/>
                  <a:ea typeface="Spinnaker" panose="020B0505030300000004"/>
                  <a:cs typeface="Spinnaker" panose="020B0505030300000004"/>
                  <a:sym typeface="Spinnaker" panose="020B0505030300000004"/>
                </a:endParaRPr>
              </a:p>
            </p:txBody>
          </p:sp>
        </p:grpSp>
        <p:sp>
          <p:nvSpPr>
            <p:cNvPr id="17" name="Google Shape;17;p2"/>
            <p:cNvSpPr/>
            <p:nvPr/>
          </p:nvSpPr>
          <p:spPr>
            <a:xfrm rot="5400000">
              <a:off x="1591200" y="3141175"/>
              <a:ext cx="832500" cy="40146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pinnaker" panose="020B0505030300000004"/>
                <a:ea typeface="Spinnaker" panose="020B0505030300000004"/>
                <a:cs typeface="Spinnaker" panose="020B0505030300000004"/>
                <a:sym typeface="Spinnaker" panose="020B0505030300000004"/>
              </a:endParaRPr>
            </a:p>
          </p:txBody>
        </p:sp>
        <p:sp>
          <p:nvSpPr>
            <p:cNvPr id="18" name="Google Shape;18;p2"/>
            <p:cNvSpPr/>
            <p:nvPr/>
          </p:nvSpPr>
          <p:spPr>
            <a:xfrm rot="-5400000">
              <a:off x="8206500" y="2779250"/>
              <a:ext cx="1896900" cy="1896900"/>
            </a:xfrm>
            <a:prstGeom prst="blockArc">
              <a:avLst>
                <a:gd name="adj1" fmla="val 10800000"/>
                <a:gd name="adj2" fmla="val 21539247"/>
                <a:gd name="adj3" fmla="val 1733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pinnaker" panose="020B0505030300000004"/>
                <a:ea typeface="Spinnaker" panose="020B0505030300000004"/>
                <a:cs typeface="Spinnaker" panose="020B0505030300000004"/>
                <a:sym typeface="Spinnaker" panose="020B0505030300000004"/>
              </a:endParaRPr>
            </a:p>
          </p:txBody>
        </p:sp>
      </p:grpSp>
      <p:grpSp>
        <p:nvGrpSpPr>
          <p:cNvPr id="19" name="Google Shape;19;p2"/>
          <p:cNvGrpSpPr/>
          <p:nvPr/>
        </p:nvGrpSpPr>
        <p:grpSpPr>
          <a:xfrm>
            <a:off x="-148218" y="81904"/>
            <a:ext cx="10251619" cy="5069347"/>
            <a:chOff x="-148218" y="81904"/>
            <a:chExt cx="10251619" cy="5069347"/>
          </a:xfrm>
        </p:grpSpPr>
        <p:pic>
          <p:nvPicPr>
            <p:cNvPr id="20" name="Google Shape;20;p2"/>
            <p:cNvPicPr preferRelativeResize="0"/>
            <p:nvPr/>
          </p:nvPicPr>
          <p:blipFill>
            <a:blip r:embed="rId3"/>
            <a:stretch>
              <a:fillRect/>
            </a:stretch>
          </p:blipFill>
          <p:spPr>
            <a:xfrm>
              <a:off x="7896901" y="867925"/>
              <a:ext cx="2206501" cy="4283325"/>
            </a:xfrm>
            <a:prstGeom prst="rect">
              <a:avLst/>
            </a:prstGeom>
            <a:noFill/>
            <a:ln>
              <a:noFill/>
            </a:ln>
            <a:effectLst>
              <a:outerShdw blurRad="57150" dist="47625" dir="5400000" algn="bl" rotWithShape="0">
                <a:schemeClr val="dk1">
                  <a:alpha val="37000"/>
                </a:schemeClr>
              </a:outerShdw>
            </a:effectLst>
          </p:spPr>
        </p:pic>
        <p:grpSp>
          <p:nvGrpSpPr>
            <p:cNvPr id="21" name="Google Shape;21;p2"/>
            <p:cNvGrpSpPr/>
            <p:nvPr/>
          </p:nvGrpSpPr>
          <p:grpSpPr>
            <a:xfrm>
              <a:off x="359837" y="4401391"/>
              <a:ext cx="1102438" cy="577167"/>
              <a:chOff x="359837" y="4401391"/>
              <a:chExt cx="1102438" cy="577167"/>
            </a:xfrm>
          </p:grpSpPr>
          <p:pic>
            <p:nvPicPr>
              <p:cNvPr id="22" name="Google Shape;22;p2"/>
              <p:cNvPicPr preferRelativeResize="0"/>
              <p:nvPr/>
            </p:nvPicPr>
            <p:blipFill>
              <a:blip r:embed="rId4"/>
              <a:stretch>
                <a:fillRect/>
              </a:stretch>
            </p:blipFill>
            <p:spPr>
              <a:xfrm rot="-1954086">
                <a:off x="374372" y="4563986"/>
                <a:ext cx="677713" cy="251976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</p:pic>
          <p:pic>
            <p:nvPicPr>
              <p:cNvPr id="23" name="Google Shape;23;p2"/>
              <p:cNvPicPr preferRelativeResize="0"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96650" y="4726568"/>
                <a:ext cx="765624" cy="251972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</p:pic>
        </p:grpSp>
        <p:grpSp>
          <p:nvGrpSpPr>
            <p:cNvPr id="24" name="Google Shape;24;p2"/>
            <p:cNvGrpSpPr/>
            <p:nvPr/>
          </p:nvGrpSpPr>
          <p:grpSpPr>
            <a:xfrm>
              <a:off x="-148218" y="81904"/>
              <a:ext cx="1188426" cy="1227668"/>
              <a:chOff x="-7843" y="83454"/>
              <a:chExt cx="1188426" cy="1227668"/>
            </a:xfrm>
          </p:grpSpPr>
          <p:pic>
            <p:nvPicPr>
              <p:cNvPr id="25" name="Google Shape;25;p2"/>
              <p:cNvPicPr preferRelativeResize="0"/>
              <p:nvPr/>
            </p:nvPicPr>
            <p:blipFill>
              <a:blip r:embed="rId6"/>
              <a:stretch>
                <a:fillRect/>
              </a:stretch>
            </p:blipFill>
            <p:spPr>
              <a:xfrm rot="-857809">
                <a:off x="109641" y="169409"/>
                <a:ext cx="771094" cy="597513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7150" dist="19050" dir="5400000" algn="bl" rotWithShape="0">
                  <a:schemeClr val="dk1">
                    <a:alpha val="67000"/>
                  </a:schemeClr>
                </a:outerShdw>
              </a:effectLst>
            </p:spPr>
          </p:pic>
          <p:pic>
            <p:nvPicPr>
              <p:cNvPr id="26" name="Google Shape;26;p2"/>
              <p:cNvPicPr preferRelativeResize="0"/>
              <p:nvPr/>
            </p:nvPicPr>
            <p:blipFill>
              <a:blip r:embed="rId4"/>
              <a:stretch>
                <a:fillRect/>
              </a:stretch>
            </p:blipFill>
            <p:spPr>
              <a:xfrm rot="-1954086">
                <a:off x="488335" y="667711"/>
                <a:ext cx="677713" cy="251976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7150" dist="19050" dir="5400000" algn="bl" rotWithShape="0">
                  <a:schemeClr val="dk1">
                    <a:alpha val="67000"/>
                  </a:schemeClr>
                </a:outerShdw>
              </a:effectLst>
            </p:spPr>
          </p:pic>
          <p:pic>
            <p:nvPicPr>
              <p:cNvPr id="27" name="Google Shape;27;p2"/>
              <p:cNvPicPr preferRelativeResize="0"/>
              <p:nvPr/>
            </p:nvPicPr>
            <p:blipFill>
              <a:blip r:embed="rId5"/>
              <a:stretch>
                <a:fillRect/>
              </a:stretch>
            </p:blipFill>
            <p:spPr>
              <a:xfrm rot="2837188">
                <a:off x="-38412" y="818404"/>
                <a:ext cx="765623" cy="251971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7150" dist="19050" dir="5400000" algn="bl" rotWithShape="0">
                  <a:schemeClr val="dk1">
                    <a:alpha val="67000"/>
                  </a:schemeClr>
                </a:outerShdw>
              </a:effectLst>
            </p:spPr>
          </p:pic>
        </p:grp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11"/>
          <p:cNvPicPr preferRelativeResize="0"/>
          <p:nvPr/>
        </p:nvPicPr>
        <p:blipFill>
          <a:blip r:embed="rId2"/>
          <a:stretch>
            <a:fillRect/>
          </a:stretch>
        </p:blipFill>
        <p:spPr>
          <a:xfrm flipH="1">
            <a:off x="-61087" y="-34362"/>
            <a:ext cx="9266174" cy="5212224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11"/>
          <p:cNvSpPr txBox="1"/>
          <p:nvPr>
            <p:ph type="title" hasCustomPrompt="1"/>
          </p:nvPr>
        </p:nvSpPr>
        <p:spPr>
          <a:xfrm>
            <a:off x="1284000" y="1814900"/>
            <a:ext cx="6576000" cy="108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38" name="Google Shape;138;p11"/>
          <p:cNvSpPr txBox="1"/>
          <p:nvPr>
            <p:ph type="subTitle" idx="1"/>
          </p:nvPr>
        </p:nvSpPr>
        <p:spPr>
          <a:xfrm>
            <a:off x="1284000" y="2896600"/>
            <a:ext cx="6576000" cy="43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grpSp>
        <p:nvGrpSpPr>
          <p:cNvPr id="139" name="Google Shape;139;p11"/>
          <p:cNvGrpSpPr/>
          <p:nvPr/>
        </p:nvGrpSpPr>
        <p:grpSpPr>
          <a:xfrm>
            <a:off x="-601700" y="-872075"/>
            <a:ext cx="10705100" cy="5548225"/>
            <a:chOff x="-601700" y="-872075"/>
            <a:chExt cx="10705100" cy="5548225"/>
          </a:xfrm>
        </p:grpSpPr>
        <p:sp>
          <p:nvSpPr>
            <p:cNvPr id="140" name="Google Shape;140;p11"/>
            <p:cNvSpPr/>
            <p:nvPr/>
          </p:nvSpPr>
          <p:spPr>
            <a:xfrm rot="-5400000">
              <a:off x="8206500" y="2779250"/>
              <a:ext cx="1896900" cy="1896900"/>
            </a:xfrm>
            <a:prstGeom prst="blockArc">
              <a:avLst>
                <a:gd name="adj1" fmla="val 10800000"/>
                <a:gd name="adj2" fmla="val 21596677"/>
                <a:gd name="adj3" fmla="val 11819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pinnaker" panose="020B0505030300000004"/>
                <a:ea typeface="Spinnaker" panose="020B0505030300000004"/>
                <a:cs typeface="Spinnaker" panose="020B0505030300000004"/>
                <a:sym typeface="Spinnaker" panose="020B0505030300000004"/>
              </a:endParaRPr>
            </a:p>
          </p:txBody>
        </p:sp>
        <p:grpSp>
          <p:nvGrpSpPr>
            <p:cNvPr id="141" name="Google Shape;141;p11"/>
            <p:cNvGrpSpPr/>
            <p:nvPr/>
          </p:nvGrpSpPr>
          <p:grpSpPr>
            <a:xfrm rot="5400000">
              <a:off x="-2006450" y="1404750"/>
              <a:ext cx="4014600" cy="1205100"/>
              <a:chOff x="150" y="4543750"/>
              <a:chExt cx="4014600" cy="1205100"/>
            </a:xfrm>
          </p:grpSpPr>
          <p:sp>
            <p:nvSpPr>
              <p:cNvPr id="142" name="Google Shape;142;p11"/>
              <p:cNvSpPr/>
              <p:nvPr/>
            </p:nvSpPr>
            <p:spPr>
              <a:xfrm rot="5400000">
                <a:off x="1622250" y="3110125"/>
                <a:ext cx="770400" cy="401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Spinnaker" panose="020B0505030300000004"/>
                  <a:ea typeface="Spinnaker" panose="020B0505030300000004"/>
                  <a:cs typeface="Spinnaker" panose="020B0505030300000004"/>
                  <a:sym typeface="Spinnaker" panose="020B0505030300000004"/>
                </a:endParaRPr>
              </a:p>
            </p:txBody>
          </p:sp>
          <p:sp>
            <p:nvSpPr>
              <p:cNvPr id="143" name="Google Shape;143;p11"/>
              <p:cNvSpPr/>
              <p:nvPr/>
            </p:nvSpPr>
            <p:spPr>
              <a:xfrm>
                <a:off x="262475" y="4543750"/>
                <a:ext cx="1205100" cy="1205100"/>
              </a:xfrm>
              <a:prstGeom prst="blockArc">
                <a:avLst>
                  <a:gd name="adj1" fmla="val 10800000"/>
                  <a:gd name="adj2" fmla="val 93824"/>
                  <a:gd name="adj3" fmla="val 19896"/>
                </a:avLst>
              </a:prstGeom>
              <a:solidFill>
                <a:srgbClr val="B3BB7B">
                  <a:alpha val="44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Spinnaker" panose="020B0505030300000004"/>
                  <a:ea typeface="Spinnaker" panose="020B0505030300000004"/>
                  <a:cs typeface="Spinnaker" panose="020B0505030300000004"/>
                  <a:sym typeface="Spinnaker" panose="020B0505030300000004"/>
                </a:endParaRPr>
              </a:p>
            </p:txBody>
          </p:sp>
        </p:grpSp>
        <p:grpSp>
          <p:nvGrpSpPr>
            <p:cNvPr id="144" name="Google Shape;144;p11"/>
            <p:cNvGrpSpPr/>
            <p:nvPr/>
          </p:nvGrpSpPr>
          <p:grpSpPr>
            <a:xfrm>
              <a:off x="6148925" y="-872075"/>
              <a:ext cx="2489300" cy="1740000"/>
              <a:chOff x="6148925" y="-872075"/>
              <a:chExt cx="2489300" cy="1740000"/>
            </a:xfrm>
          </p:grpSpPr>
          <p:sp>
            <p:nvSpPr>
              <p:cNvPr id="145" name="Google Shape;145;p11"/>
              <p:cNvSpPr/>
              <p:nvPr/>
            </p:nvSpPr>
            <p:spPr>
              <a:xfrm>
                <a:off x="6898225" y="-872075"/>
                <a:ext cx="1740000" cy="1740000"/>
              </a:xfrm>
              <a:prstGeom prst="pie">
                <a:avLst>
                  <a:gd name="adj1" fmla="val 0"/>
                  <a:gd name="adj2" fmla="val 10800146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Spinnaker" panose="020B0505030300000004"/>
                  <a:ea typeface="Spinnaker" panose="020B0505030300000004"/>
                  <a:cs typeface="Spinnaker" panose="020B0505030300000004"/>
                  <a:sym typeface="Spinnaker" panose="020B0505030300000004"/>
                </a:endParaRPr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rot="10800000">
                <a:off x="6148925" y="-604625"/>
                <a:ext cx="1205100" cy="1205100"/>
              </a:xfrm>
              <a:prstGeom prst="blockArc">
                <a:avLst>
                  <a:gd name="adj1" fmla="val 10800000"/>
                  <a:gd name="adj2" fmla="val 108721"/>
                  <a:gd name="adj3" fmla="val 22117"/>
                </a:avLst>
              </a:prstGeom>
              <a:solidFill>
                <a:srgbClr val="B3BB7B">
                  <a:alpha val="44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Spinnaker" panose="020B0505030300000004"/>
                  <a:ea typeface="Spinnaker" panose="020B0505030300000004"/>
                  <a:cs typeface="Spinnaker" panose="020B0505030300000004"/>
                  <a:sym typeface="Spinnaker" panose="020B0505030300000004"/>
                </a:endParaRPr>
              </a:p>
            </p:txBody>
          </p:sp>
        </p:grpSp>
      </p:grpSp>
      <p:grpSp>
        <p:nvGrpSpPr>
          <p:cNvPr id="147" name="Google Shape;147;p11"/>
          <p:cNvGrpSpPr/>
          <p:nvPr/>
        </p:nvGrpSpPr>
        <p:grpSpPr>
          <a:xfrm>
            <a:off x="-100888" y="2838714"/>
            <a:ext cx="9155766" cy="2341969"/>
            <a:chOff x="-100888" y="2838714"/>
            <a:chExt cx="9155766" cy="2341969"/>
          </a:xfrm>
        </p:grpSpPr>
        <p:grpSp>
          <p:nvGrpSpPr>
            <p:cNvPr id="148" name="Google Shape;148;p11"/>
            <p:cNvGrpSpPr/>
            <p:nvPr/>
          </p:nvGrpSpPr>
          <p:grpSpPr>
            <a:xfrm>
              <a:off x="8206512" y="4230524"/>
              <a:ext cx="848365" cy="950159"/>
              <a:chOff x="41662" y="277999"/>
              <a:chExt cx="848365" cy="950159"/>
            </a:xfrm>
          </p:grpSpPr>
          <p:pic>
            <p:nvPicPr>
              <p:cNvPr id="149" name="Google Shape;149;p11"/>
              <p:cNvPicPr preferRelativeResize="0"/>
              <p:nvPr/>
            </p:nvPicPr>
            <p:blipFill>
              <a:blip r:embed="rId3"/>
              <a:stretch>
                <a:fillRect/>
              </a:stretch>
            </p:blipFill>
            <p:spPr>
              <a:xfrm rot="-1083129" flipH="1">
                <a:off x="101303" y="652430"/>
                <a:ext cx="646323" cy="487587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</p:pic>
          <p:pic>
            <p:nvPicPr>
              <p:cNvPr id="150" name="Google Shape;150;p11"/>
              <p:cNvPicPr preferRelativeResize="0"/>
              <p:nvPr/>
            </p:nvPicPr>
            <p:blipFill>
              <a:blip r:embed="rId3"/>
              <a:stretch>
                <a:fillRect/>
              </a:stretch>
            </p:blipFill>
            <p:spPr>
              <a:xfrm rot="-5826171" flipH="1">
                <a:off x="570466" y="412512"/>
                <a:ext cx="341359" cy="257531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</p:pic>
          <p:pic>
            <p:nvPicPr>
              <p:cNvPr id="151" name="Google Shape;151;p11"/>
              <p:cNvPicPr preferRelativeResize="0"/>
              <p:nvPr/>
            </p:nvPicPr>
            <p:blipFill>
              <a:blip r:embed="rId4"/>
              <a:stretch>
                <a:fillRect/>
              </a:stretch>
            </p:blipFill>
            <p:spPr>
              <a:xfrm rot="-8300824" flipH="1">
                <a:off x="200914" y="402080"/>
                <a:ext cx="447091" cy="193739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</p:pic>
        </p:grpSp>
        <p:pic>
          <p:nvPicPr>
            <p:cNvPr id="152" name="Google Shape;152;p11"/>
            <p:cNvPicPr preferRelativeResize="0"/>
            <p:nvPr/>
          </p:nvPicPr>
          <p:blipFill>
            <a:blip r:embed="rId5"/>
            <a:stretch>
              <a:fillRect/>
            </a:stretch>
          </p:blipFill>
          <p:spPr>
            <a:xfrm>
              <a:off x="-100888" y="2838714"/>
              <a:ext cx="1292850" cy="2334673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</p:pic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bg>
      <p:bgPr>
        <a:solidFill>
          <a:srgbClr val="FFFFFF"/>
        </a:solidFill>
        <a:effectLst/>
      </p:bgPr>
    </p:bg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13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-61087" y="-34362"/>
            <a:ext cx="9266174" cy="521222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6" name="Google Shape;156;p13"/>
          <p:cNvGrpSpPr/>
          <p:nvPr/>
        </p:nvGrpSpPr>
        <p:grpSpPr>
          <a:xfrm>
            <a:off x="7033266" y="-738725"/>
            <a:ext cx="2110732" cy="1475400"/>
            <a:chOff x="7033266" y="-738725"/>
            <a:chExt cx="2110732" cy="1475400"/>
          </a:xfrm>
        </p:grpSpPr>
        <p:sp>
          <p:nvSpPr>
            <p:cNvPr id="157" name="Google Shape;157;p13"/>
            <p:cNvSpPr/>
            <p:nvPr/>
          </p:nvSpPr>
          <p:spPr>
            <a:xfrm>
              <a:off x="7668598" y="-738725"/>
              <a:ext cx="1475400" cy="1475400"/>
            </a:xfrm>
            <a:prstGeom prst="pie">
              <a:avLst>
                <a:gd name="adj1" fmla="val 0"/>
                <a:gd name="adj2" fmla="val 10800146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pinnaker" panose="020B0505030300000004"/>
                <a:ea typeface="Spinnaker" panose="020B0505030300000004"/>
                <a:cs typeface="Spinnaker" panose="020B0505030300000004"/>
                <a:sym typeface="Spinnaker" panose="020B0505030300000004"/>
              </a:endParaRPr>
            </a:p>
          </p:txBody>
        </p:sp>
        <p:sp>
          <p:nvSpPr>
            <p:cNvPr id="158" name="Google Shape;158;p13"/>
            <p:cNvSpPr/>
            <p:nvPr/>
          </p:nvSpPr>
          <p:spPr>
            <a:xfrm rot="10800000">
              <a:off x="7033266" y="-511968"/>
              <a:ext cx="1021800" cy="1021800"/>
            </a:xfrm>
            <a:prstGeom prst="blockArc">
              <a:avLst>
                <a:gd name="adj1" fmla="val 10800000"/>
                <a:gd name="adj2" fmla="val 108721"/>
                <a:gd name="adj3" fmla="val 22117"/>
              </a:avLst>
            </a:prstGeom>
            <a:solidFill>
              <a:srgbClr val="B3BB7B">
                <a:alpha val="44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pinnaker" panose="020B0505030300000004"/>
                <a:ea typeface="Spinnaker" panose="020B0505030300000004"/>
                <a:cs typeface="Spinnaker" panose="020B0505030300000004"/>
                <a:sym typeface="Spinnaker" panose="020B0505030300000004"/>
              </a:endParaRPr>
            </a:p>
          </p:txBody>
        </p:sp>
      </p:grpSp>
      <p:sp>
        <p:nvSpPr>
          <p:cNvPr id="159" name="Google Shape;159;p1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60" name="Google Shape;160;p13"/>
          <p:cNvSpPr txBox="1"/>
          <p:nvPr>
            <p:ph type="subTitle" idx="1"/>
          </p:nvPr>
        </p:nvSpPr>
        <p:spPr>
          <a:xfrm>
            <a:off x="4320125" y="1332025"/>
            <a:ext cx="41106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1" name="Google Shape;161;p13"/>
          <p:cNvSpPr txBox="1"/>
          <p:nvPr>
            <p:ph type="title" idx="2" hasCustomPrompt="1"/>
          </p:nvPr>
        </p:nvSpPr>
        <p:spPr>
          <a:xfrm>
            <a:off x="777150" y="1332025"/>
            <a:ext cx="869700" cy="447600"/>
          </a:xfrm>
          <a:prstGeom prst="rect">
            <a:avLst/>
          </a:prstGeom>
          <a:solidFill>
            <a:schemeClr val="dk2"/>
          </a:solidFill>
          <a:ln w="1143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162" name="Google Shape;162;p13"/>
          <p:cNvSpPr txBox="1"/>
          <p:nvPr>
            <p:ph type="subTitle" idx="3"/>
          </p:nvPr>
        </p:nvSpPr>
        <p:spPr>
          <a:xfrm>
            <a:off x="1751501" y="1332025"/>
            <a:ext cx="24654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Unbounded"/>
              <a:buNone/>
              <a:defRPr sz="2000" b="1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bounded"/>
              <a:buNone/>
              <a:defRPr sz="2400" b="1">
                <a:latin typeface="Unbounded"/>
                <a:ea typeface="Unbounded"/>
                <a:cs typeface="Unbounded"/>
                <a:sym typeface="Unbounde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bounded"/>
              <a:buNone/>
              <a:defRPr sz="2400" b="1">
                <a:latin typeface="Unbounded"/>
                <a:ea typeface="Unbounded"/>
                <a:cs typeface="Unbounded"/>
                <a:sym typeface="Unbounde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bounded"/>
              <a:buNone/>
              <a:defRPr sz="2400" b="1">
                <a:latin typeface="Unbounded"/>
                <a:ea typeface="Unbounded"/>
                <a:cs typeface="Unbounded"/>
                <a:sym typeface="Unbounde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bounded"/>
              <a:buNone/>
              <a:defRPr sz="2400" b="1">
                <a:latin typeface="Unbounded"/>
                <a:ea typeface="Unbounded"/>
                <a:cs typeface="Unbounded"/>
                <a:sym typeface="Unbounde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bounded"/>
              <a:buNone/>
              <a:defRPr sz="2400" b="1">
                <a:latin typeface="Unbounded"/>
                <a:ea typeface="Unbounded"/>
                <a:cs typeface="Unbounded"/>
                <a:sym typeface="Unbounde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bounded"/>
              <a:buNone/>
              <a:defRPr sz="2400" b="1">
                <a:latin typeface="Unbounded"/>
                <a:ea typeface="Unbounded"/>
                <a:cs typeface="Unbounded"/>
                <a:sym typeface="Unbounde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bounded"/>
              <a:buNone/>
              <a:defRPr sz="2400" b="1">
                <a:latin typeface="Unbounded"/>
                <a:ea typeface="Unbounded"/>
                <a:cs typeface="Unbounded"/>
                <a:sym typeface="Unbounde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bounded"/>
              <a:buNone/>
              <a:defRPr sz="2400" b="1">
                <a:latin typeface="Unbounded"/>
                <a:ea typeface="Unbounded"/>
                <a:cs typeface="Unbounded"/>
                <a:sym typeface="Unbounded"/>
              </a:defRPr>
            </a:lvl9pPr>
          </a:lstStyle>
          <a:p/>
        </p:txBody>
      </p:sp>
      <p:sp>
        <p:nvSpPr>
          <p:cNvPr id="163" name="Google Shape;163;p13"/>
          <p:cNvSpPr txBox="1"/>
          <p:nvPr>
            <p:ph type="subTitle" idx="4"/>
          </p:nvPr>
        </p:nvSpPr>
        <p:spPr>
          <a:xfrm>
            <a:off x="4320125" y="2214675"/>
            <a:ext cx="41106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4" name="Google Shape;164;p13"/>
          <p:cNvSpPr txBox="1"/>
          <p:nvPr>
            <p:ph type="title" idx="5" hasCustomPrompt="1"/>
          </p:nvPr>
        </p:nvSpPr>
        <p:spPr>
          <a:xfrm>
            <a:off x="777150" y="2214675"/>
            <a:ext cx="869700" cy="447600"/>
          </a:xfrm>
          <a:prstGeom prst="rect">
            <a:avLst/>
          </a:prstGeom>
          <a:solidFill>
            <a:schemeClr val="dk2"/>
          </a:solidFill>
          <a:ln w="1143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165" name="Google Shape;165;p13"/>
          <p:cNvSpPr txBox="1"/>
          <p:nvPr>
            <p:ph type="subTitle" idx="6"/>
          </p:nvPr>
        </p:nvSpPr>
        <p:spPr>
          <a:xfrm>
            <a:off x="1751501" y="2214675"/>
            <a:ext cx="24654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Unbounded"/>
              <a:buNone/>
              <a:defRPr sz="2000" b="1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bounded"/>
              <a:buNone/>
              <a:defRPr sz="2400" b="1">
                <a:latin typeface="Unbounded"/>
                <a:ea typeface="Unbounded"/>
                <a:cs typeface="Unbounded"/>
                <a:sym typeface="Unbounde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bounded"/>
              <a:buNone/>
              <a:defRPr sz="2400" b="1">
                <a:latin typeface="Unbounded"/>
                <a:ea typeface="Unbounded"/>
                <a:cs typeface="Unbounded"/>
                <a:sym typeface="Unbounde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bounded"/>
              <a:buNone/>
              <a:defRPr sz="2400" b="1">
                <a:latin typeface="Unbounded"/>
                <a:ea typeface="Unbounded"/>
                <a:cs typeface="Unbounded"/>
                <a:sym typeface="Unbounde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bounded"/>
              <a:buNone/>
              <a:defRPr sz="2400" b="1">
                <a:latin typeface="Unbounded"/>
                <a:ea typeface="Unbounded"/>
                <a:cs typeface="Unbounded"/>
                <a:sym typeface="Unbounde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bounded"/>
              <a:buNone/>
              <a:defRPr sz="2400" b="1">
                <a:latin typeface="Unbounded"/>
                <a:ea typeface="Unbounded"/>
                <a:cs typeface="Unbounded"/>
                <a:sym typeface="Unbounde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bounded"/>
              <a:buNone/>
              <a:defRPr sz="2400" b="1">
                <a:latin typeface="Unbounded"/>
                <a:ea typeface="Unbounded"/>
                <a:cs typeface="Unbounded"/>
                <a:sym typeface="Unbounde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bounded"/>
              <a:buNone/>
              <a:defRPr sz="2400" b="1">
                <a:latin typeface="Unbounded"/>
                <a:ea typeface="Unbounded"/>
                <a:cs typeface="Unbounded"/>
                <a:sym typeface="Unbounde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bounded"/>
              <a:buNone/>
              <a:defRPr sz="2400" b="1">
                <a:latin typeface="Unbounded"/>
                <a:ea typeface="Unbounded"/>
                <a:cs typeface="Unbounded"/>
                <a:sym typeface="Unbounded"/>
              </a:defRPr>
            </a:lvl9pPr>
          </a:lstStyle>
          <a:p/>
        </p:txBody>
      </p:sp>
      <p:sp>
        <p:nvSpPr>
          <p:cNvPr id="166" name="Google Shape;166;p13"/>
          <p:cNvSpPr txBox="1"/>
          <p:nvPr>
            <p:ph type="subTitle" idx="7"/>
          </p:nvPr>
        </p:nvSpPr>
        <p:spPr>
          <a:xfrm>
            <a:off x="4320125" y="3097325"/>
            <a:ext cx="41106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7" name="Google Shape;167;p13"/>
          <p:cNvSpPr txBox="1"/>
          <p:nvPr>
            <p:ph type="title" idx="8" hasCustomPrompt="1"/>
          </p:nvPr>
        </p:nvSpPr>
        <p:spPr>
          <a:xfrm>
            <a:off x="777150" y="3097325"/>
            <a:ext cx="869700" cy="447600"/>
          </a:xfrm>
          <a:prstGeom prst="rect">
            <a:avLst/>
          </a:prstGeom>
          <a:solidFill>
            <a:schemeClr val="dk2"/>
          </a:solidFill>
          <a:ln w="1143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168" name="Google Shape;168;p13"/>
          <p:cNvSpPr txBox="1"/>
          <p:nvPr>
            <p:ph type="subTitle" idx="9"/>
          </p:nvPr>
        </p:nvSpPr>
        <p:spPr>
          <a:xfrm>
            <a:off x="1751501" y="3097325"/>
            <a:ext cx="24654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Unbounded"/>
              <a:buNone/>
              <a:defRPr sz="2000" b="1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bounded"/>
              <a:buNone/>
              <a:defRPr sz="2400" b="1">
                <a:latin typeface="Unbounded"/>
                <a:ea typeface="Unbounded"/>
                <a:cs typeface="Unbounded"/>
                <a:sym typeface="Unbounde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bounded"/>
              <a:buNone/>
              <a:defRPr sz="2400" b="1">
                <a:latin typeface="Unbounded"/>
                <a:ea typeface="Unbounded"/>
                <a:cs typeface="Unbounded"/>
                <a:sym typeface="Unbounde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bounded"/>
              <a:buNone/>
              <a:defRPr sz="2400" b="1">
                <a:latin typeface="Unbounded"/>
                <a:ea typeface="Unbounded"/>
                <a:cs typeface="Unbounded"/>
                <a:sym typeface="Unbounde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bounded"/>
              <a:buNone/>
              <a:defRPr sz="2400" b="1">
                <a:latin typeface="Unbounded"/>
                <a:ea typeface="Unbounded"/>
                <a:cs typeface="Unbounded"/>
                <a:sym typeface="Unbounde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bounded"/>
              <a:buNone/>
              <a:defRPr sz="2400" b="1">
                <a:latin typeface="Unbounded"/>
                <a:ea typeface="Unbounded"/>
                <a:cs typeface="Unbounded"/>
                <a:sym typeface="Unbounde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bounded"/>
              <a:buNone/>
              <a:defRPr sz="2400" b="1">
                <a:latin typeface="Unbounded"/>
                <a:ea typeface="Unbounded"/>
                <a:cs typeface="Unbounded"/>
                <a:sym typeface="Unbounde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bounded"/>
              <a:buNone/>
              <a:defRPr sz="2400" b="1">
                <a:latin typeface="Unbounded"/>
                <a:ea typeface="Unbounded"/>
                <a:cs typeface="Unbounded"/>
                <a:sym typeface="Unbounde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bounded"/>
              <a:buNone/>
              <a:defRPr sz="2400" b="1">
                <a:latin typeface="Unbounded"/>
                <a:ea typeface="Unbounded"/>
                <a:cs typeface="Unbounded"/>
                <a:sym typeface="Unbounded"/>
              </a:defRPr>
            </a:lvl9pPr>
          </a:lstStyle>
          <a:p/>
        </p:txBody>
      </p:sp>
      <p:sp>
        <p:nvSpPr>
          <p:cNvPr id="169" name="Google Shape;169;p13"/>
          <p:cNvSpPr txBox="1"/>
          <p:nvPr>
            <p:ph type="subTitle" idx="13"/>
          </p:nvPr>
        </p:nvSpPr>
        <p:spPr>
          <a:xfrm>
            <a:off x="4320125" y="3979975"/>
            <a:ext cx="41106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0" name="Google Shape;170;p13"/>
          <p:cNvSpPr txBox="1"/>
          <p:nvPr>
            <p:ph type="title" idx="14" hasCustomPrompt="1"/>
          </p:nvPr>
        </p:nvSpPr>
        <p:spPr>
          <a:xfrm>
            <a:off x="777150" y="3979975"/>
            <a:ext cx="869700" cy="447600"/>
          </a:xfrm>
          <a:prstGeom prst="rect">
            <a:avLst/>
          </a:prstGeom>
          <a:solidFill>
            <a:schemeClr val="dk2"/>
          </a:solidFill>
          <a:ln w="1143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171" name="Google Shape;171;p13"/>
          <p:cNvSpPr txBox="1"/>
          <p:nvPr>
            <p:ph type="subTitle" idx="15"/>
          </p:nvPr>
        </p:nvSpPr>
        <p:spPr>
          <a:xfrm>
            <a:off x="1751501" y="3979975"/>
            <a:ext cx="24654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Unbounded"/>
              <a:buNone/>
              <a:defRPr sz="2000" b="1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bounded"/>
              <a:buNone/>
              <a:defRPr sz="2400" b="1">
                <a:latin typeface="Unbounded"/>
                <a:ea typeface="Unbounded"/>
                <a:cs typeface="Unbounded"/>
                <a:sym typeface="Unbounde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bounded"/>
              <a:buNone/>
              <a:defRPr sz="2400" b="1">
                <a:latin typeface="Unbounded"/>
                <a:ea typeface="Unbounded"/>
                <a:cs typeface="Unbounded"/>
                <a:sym typeface="Unbounde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bounded"/>
              <a:buNone/>
              <a:defRPr sz="2400" b="1">
                <a:latin typeface="Unbounded"/>
                <a:ea typeface="Unbounded"/>
                <a:cs typeface="Unbounded"/>
                <a:sym typeface="Unbounde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bounded"/>
              <a:buNone/>
              <a:defRPr sz="2400" b="1">
                <a:latin typeface="Unbounded"/>
                <a:ea typeface="Unbounded"/>
                <a:cs typeface="Unbounded"/>
                <a:sym typeface="Unbounde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bounded"/>
              <a:buNone/>
              <a:defRPr sz="2400" b="1">
                <a:latin typeface="Unbounded"/>
                <a:ea typeface="Unbounded"/>
                <a:cs typeface="Unbounded"/>
                <a:sym typeface="Unbounde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bounded"/>
              <a:buNone/>
              <a:defRPr sz="2400" b="1">
                <a:latin typeface="Unbounded"/>
                <a:ea typeface="Unbounded"/>
                <a:cs typeface="Unbounded"/>
                <a:sym typeface="Unbounde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bounded"/>
              <a:buNone/>
              <a:defRPr sz="2400" b="1">
                <a:latin typeface="Unbounded"/>
                <a:ea typeface="Unbounded"/>
                <a:cs typeface="Unbounded"/>
                <a:sym typeface="Unbounde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bounded"/>
              <a:buNone/>
              <a:defRPr sz="2400" b="1">
                <a:latin typeface="Unbounded"/>
                <a:ea typeface="Unbounded"/>
                <a:cs typeface="Unbounded"/>
                <a:sym typeface="Unbounded"/>
              </a:defRPr>
            </a:lvl9pPr>
          </a:lstStyle>
          <a:p/>
        </p:txBody>
      </p:sp>
      <p:grpSp>
        <p:nvGrpSpPr>
          <p:cNvPr id="172" name="Google Shape;172;p13"/>
          <p:cNvGrpSpPr/>
          <p:nvPr/>
        </p:nvGrpSpPr>
        <p:grpSpPr>
          <a:xfrm>
            <a:off x="2" y="156617"/>
            <a:ext cx="9096298" cy="4929890"/>
            <a:chOff x="2" y="156617"/>
            <a:chExt cx="9096298" cy="4929890"/>
          </a:xfrm>
        </p:grpSpPr>
        <p:grpSp>
          <p:nvGrpSpPr>
            <p:cNvPr id="173" name="Google Shape;173;p13"/>
            <p:cNvGrpSpPr/>
            <p:nvPr/>
          </p:nvGrpSpPr>
          <p:grpSpPr>
            <a:xfrm>
              <a:off x="2" y="156617"/>
              <a:ext cx="719987" cy="944360"/>
              <a:chOff x="2" y="156617"/>
              <a:chExt cx="719987" cy="944360"/>
            </a:xfrm>
          </p:grpSpPr>
          <p:pic>
            <p:nvPicPr>
              <p:cNvPr id="174" name="Google Shape;174;p13"/>
              <p:cNvPicPr preferRelativeResize="0"/>
              <p:nvPr/>
            </p:nvPicPr>
            <p:blipFill>
              <a:blip r:embed="rId3"/>
              <a:stretch>
                <a:fillRect/>
              </a:stretch>
            </p:blipFill>
            <p:spPr>
              <a:xfrm rot="-1083101" flipH="1">
                <a:off x="52781" y="591511"/>
                <a:ext cx="571953" cy="431470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</p:pic>
          <p:pic>
            <p:nvPicPr>
              <p:cNvPr id="175" name="Google Shape;175;p13"/>
              <p:cNvPicPr preferRelativeResize="0"/>
              <p:nvPr/>
            </p:nvPicPr>
            <p:blipFill>
              <a:blip r:embed="rId4"/>
              <a:stretch>
                <a:fillRect/>
              </a:stretch>
            </p:blipFill>
            <p:spPr>
              <a:xfrm rot="-7447720" flipH="1">
                <a:off x="199687" y="329411"/>
                <a:ext cx="542048" cy="234885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</p:pic>
        </p:grpSp>
        <p:grpSp>
          <p:nvGrpSpPr>
            <p:cNvPr id="176" name="Google Shape;176;p13"/>
            <p:cNvGrpSpPr/>
            <p:nvPr/>
          </p:nvGrpSpPr>
          <p:grpSpPr>
            <a:xfrm>
              <a:off x="7993862" y="4509341"/>
              <a:ext cx="1102438" cy="577167"/>
              <a:chOff x="7993862" y="4509341"/>
              <a:chExt cx="1102438" cy="577167"/>
            </a:xfrm>
          </p:grpSpPr>
          <p:pic>
            <p:nvPicPr>
              <p:cNvPr id="177" name="Google Shape;177;p13"/>
              <p:cNvPicPr preferRelativeResize="0"/>
              <p:nvPr/>
            </p:nvPicPr>
            <p:blipFill>
              <a:blip r:embed="rId5"/>
              <a:stretch>
                <a:fillRect/>
              </a:stretch>
            </p:blipFill>
            <p:spPr>
              <a:xfrm rot="1954086" flipH="1">
                <a:off x="8404052" y="4671936"/>
                <a:ext cx="677713" cy="251976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</p:pic>
          <p:pic>
            <p:nvPicPr>
              <p:cNvPr id="178" name="Google Shape;178;p13"/>
              <p:cNvPicPr preferRelativeResize="0"/>
              <p:nvPr/>
            </p:nvPicPr>
            <p:blipFill>
              <a:blip r:embed="rId4"/>
              <a:stretch>
                <a:fillRect/>
              </a:stretch>
            </p:blipFill>
            <p:spPr>
              <a:xfrm flipH="1">
                <a:off x="7993862" y="4834518"/>
                <a:ext cx="765624" cy="251972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</p:pic>
        </p:grp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14"/>
          <p:cNvPicPr preferRelativeResize="0"/>
          <p:nvPr/>
        </p:nvPicPr>
        <p:blipFill>
          <a:blip r:embed="rId2"/>
          <a:stretch>
            <a:fillRect/>
          </a:stretch>
        </p:blipFill>
        <p:spPr>
          <a:xfrm flipH="1">
            <a:off x="-61087" y="-34362"/>
            <a:ext cx="9266174" cy="5212224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14"/>
          <p:cNvSpPr txBox="1"/>
          <p:nvPr>
            <p:ph type="title"/>
          </p:nvPr>
        </p:nvSpPr>
        <p:spPr>
          <a:xfrm>
            <a:off x="2013321" y="3456387"/>
            <a:ext cx="5607000" cy="6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2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82" name="Google Shape;182;p14"/>
          <p:cNvSpPr txBox="1"/>
          <p:nvPr>
            <p:ph type="subTitle" idx="1"/>
          </p:nvPr>
        </p:nvSpPr>
        <p:spPr>
          <a:xfrm>
            <a:off x="2013300" y="1122048"/>
            <a:ext cx="5607000" cy="22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pic>
        <p:nvPicPr>
          <p:cNvPr id="183" name="Google Shape;183;p14"/>
          <p:cNvPicPr preferRelativeResize="0"/>
          <p:nvPr/>
        </p:nvPicPr>
        <p:blipFill>
          <a:blip r:embed="rId3"/>
          <a:stretch>
            <a:fillRect/>
          </a:stretch>
        </p:blipFill>
        <p:spPr>
          <a:xfrm rot="10800000">
            <a:off x="-736999" y="-445900"/>
            <a:ext cx="2206501" cy="42833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</p:pic>
      <p:grpSp>
        <p:nvGrpSpPr>
          <p:cNvPr id="184" name="Google Shape;184;p14"/>
          <p:cNvGrpSpPr/>
          <p:nvPr/>
        </p:nvGrpSpPr>
        <p:grpSpPr>
          <a:xfrm>
            <a:off x="0" y="-859375"/>
            <a:ext cx="9755475" cy="6421100"/>
            <a:chOff x="0" y="-859375"/>
            <a:chExt cx="9755475" cy="6421100"/>
          </a:xfrm>
        </p:grpSpPr>
        <p:sp>
          <p:nvSpPr>
            <p:cNvPr id="185" name="Google Shape;185;p14"/>
            <p:cNvSpPr/>
            <p:nvPr/>
          </p:nvSpPr>
          <p:spPr>
            <a:xfrm rot="-5400000" flipH="1">
              <a:off x="6721950" y="3139675"/>
              <a:ext cx="829500" cy="40146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pinnaker" panose="020B0505030300000004"/>
                <a:ea typeface="Spinnaker" panose="020B0505030300000004"/>
                <a:cs typeface="Spinnaker" panose="020B0505030300000004"/>
                <a:sym typeface="Spinnaker" panose="020B0505030300000004"/>
              </a:endParaRPr>
            </a:p>
          </p:txBody>
        </p:sp>
        <p:grpSp>
          <p:nvGrpSpPr>
            <p:cNvPr id="186" name="Google Shape;186;p14"/>
            <p:cNvGrpSpPr/>
            <p:nvPr/>
          </p:nvGrpSpPr>
          <p:grpSpPr>
            <a:xfrm flipH="1">
              <a:off x="0" y="-859375"/>
              <a:ext cx="2489300" cy="1740000"/>
              <a:chOff x="6148925" y="-872075"/>
              <a:chExt cx="2489300" cy="1740000"/>
            </a:xfrm>
          </p:grpSpPr>
          <p:sp>
            <p:nvSpPr>
              <p:cNvPr id="187" name="Google Shape;187;p14"/>
              <p:cNvSpPr/>
              <p:nvPr/>
            </p:nvSpPr>
            <p:spPr>
              <a:xfrm>
                <a:off x="6898225" y="-872075"/>
                <a:ext cx="1740000" cy="1740000"/>
              </a:xfrm>
              <a:prstGeom prst="pie">
                <a:avLst>
                  <a:gd name="adj1" fmla="val 0"/>
                  <a:gd name="adj2" fmla="val 10800146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Spinnaker" panose="020B0505030300000004"/>
                  <a:ea typeface="Spinnaker" panose="020B0505030300000004"/>
                  <a:cs typeface="Spinnaker" panose="020B0505030300000004"/>
                  <a:sym typeface="Spinnaker" panose="020B0505030300000004"/>
                </a:endParaRPr>
              </a:p>
            </p:txBody>
          </p:sp>
          <p:sp>
            <p:nvSpPr>
              <p:cNvPr id="188" name="Google Shape;188;p14"/>
              <p:cNvSpPr/>
              <p:nvPr/>
            </p:nvSpPr>
            <p:spPr>
              <a:xfrm rot="10800000">
                <a:off x="6148925" y="-604625"/>
                <a:ext cx="1205100" cy="1205100"/>
              </a:xfrm>
              <a:prstGeom prst="blockArc">
                <a:avLst>
                  <a:gd name="adj1" fmla="val 10800000"/>
                  <a:gd name="adj2" fmla="val 108721"/>
                  <a:gd name="adj3" fmla="val 22117"/>
                </a:avLst>
              </a:prstGeom>
              <a:solidFill>
                <a:srgbClr val="B3BB7B">
                  <a:alpha val="44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Spinnaker" panose="020B0505030300000004"/>
                  <a:ea typeface="Spinnaker" panose="020B0505030300000004"/>
                  <a:cs typeface="Spinnaker" panose="020B0505030300000004"/>
                  <a:sym typeface="Spinnaker" panose="020B0505030300000004"/>
                </a:endParaRPr>
              </a:p>
            </p:txBody>
          </p:sp>
        </p:grpSp>
        <p:sp>
          <p:nvSpPr>
            <p:cNvPr id="189" name="Google Shape;189;p14"/>
            <p:cNvSpPr/>
            <p:nvPr/>
          </p:nvSpPr>
          <p:spPr>
            <a:xfrm rot="-5400000" flipH="1">
              <a:off x="8550375" y="893450"/>
              <a:ext cx="1205100" cy="1205100"/>
            </a:xfrm>
            <a:prstGeom prst="blockArc">
              <a:avLst>
                <a:gd name="adj1" fmla="val 10800000"/>
                <a:gd name="adj2" fmla="val 93824"/>
                <a:gd name="adj3" fmla="val 19896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pinnaker" panose="020B0505030300000004"/>
                <a:ea typeface="Spinnaker" panose="020B0505030300000004"/>
                <a:cs typeface="Spinnaker" panose="020B0505030300000004"/>
                <a:sym typeface="Spinnaker" panose="020B0505030300000004"/>
              </a:endParaRPr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15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-61087" y="-34362"/>
            <a:ext cx="9266174" cy="5212224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15"/>
          <p:cNvSpPr txBox="1"/>
          <p:nvPr>
            <p:ph type="title"/>
          </p:nvPr>
        </p:nvSpPr>
        <p:spPr>
          <a:xfrm>
            <a:off x="929000" y="1056375"/>
            <a:ext cx="3306000" cy="207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93" name="Google Shape;193;p15"/>
          <p:cNvSpPr txBox="1"/>
          <p:nvPr>
            <p:ph type="subTitle" idx="1"/>
          </p:nvPr>
        </p:nvSpPr>
        <p:spPr>
          <a:xfrm>
            <a:off x="929000" y="3132225"/>
            <a:ext cx="3306000" cy="11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4" name="Google Shape;194;p15"/>
          <p:cNvSpPr/>
          <p:nvPr>
            <p:ph type="pic" idx="2"/>
          </p:nvPr>
        </p:nvSpPr>
        <p:spPr>
          <a:xfrm>
            <a:off x="4898950" y="533875"/>
            <a:ext cx="3489000" cy="4075800"/>
          </a:xfrm>
          <a:prstGeom prst="roundRect">
            <a:avLst>
              <a:gd name="adj" fmla="val 18268"/>
            </a:avLst>
          </a:prstGeom>
          <a:noFill/>
          <a:ln>
            <a:noFill/>
          </a:ln>
        </p:spPr>
      </p:sp>
      <p:grpSp>
        <p:nvGrpSpPr>
          <p:cNvPr id="195" name="Google Shape;195;p15"/>
          <p:cNvGrpSpPr/>
          <p:nvPr/>
        </p:nvGrpSpPr>
        <p:grpSpPr>
          <a:xfrm rot="5400000">
            <a:off x="-2006450" y="1404750"/>
            <a:ext cx="4014600" cy="1205100"/>
            <a:chOff x="150" y="4543750"/>
            <a:chExt cx="4014600" cy="1205100"/>
          </a:xfrm>
        </p:grpSpPr>
        <p:sp>
          <p:nvSpPr>
            <p:cNvPr id="196" name="Google Shape;196;p15"/>
            <p:cNvSpPr/>
            <p:nvPr/>
          </p:nvSpPr>
          <p:spPr>
            <a:xfrm rot="5400000">
              <a:off x="1622250" y="3110125"/>
              <a:ext cx="770400" cy="40146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pinnaker" panose="020B0505030300000004"/>
                <a:ea typeface="Spinnaker" panose="020B0505030300000004"/>
                <a:cs typeface="Spinnaker" panose="020B0505030300000004"/>
                <a:sym typeface="Spinnaker" panose="020B0505030300000004"/>
              </a:endParaRPr>
            </a:p>
          </p:txBody>
        </p:sp>
        <p:sp>
          <p:nvSpPr>
            <p:cNvPr id="197" name="Google Shape;197;p15"/>
            <p:cNvSpPr/>
            <p:nvPr/>
          </p:nvSpPr>
          <p:spPr>
            <a:xfrm>
              <a:off x="2283875" y="4543750"/>
              <a:ext cx="1205100" cy="1205100"/>
            </a:xfrm>
            <a:prstGeom prst="blockArc">
              <a:avLst>
                <a:gd name="adj1" fmla="val 10800000"/>
                <a:gd name="adj2" fmla="val 93824"/>
                <a:gd name="adj3" fmla="val 19896"/>
              </a:avLst>
            </a:prstGeom>
            <a:solidFill>
              <a:srgbClr val="B3BB7B">
                <a:alpha val="44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pinnaker" panose="020B0505030300000004"/>
                <a:ea typeface="Spinnaker" panose="020B0505030300000004"/>
                <a:cs typeface="Spinnaker" panose="020B0505030300000004"/>
                <a:sym typeface="Spinnaker" panose="020B0505030300000004"/>
              </a:endParaRPr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16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-61087" y="-34362"/>
            <a:ext cx="9266174" cy="5212224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16"/>
          <p:cNvSpPr txBox="1"/>
          <p:nvPr>
            <p:ph type="title"/>
          </p:nvPr>
        </p:nvSpPr>
        <p:spPr>
          <a:xfrm>
            <a:off x="900325" y="1526875"/>
            <a:ext cx="3051900" cy="106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01" name="Google Shape;201;p16"/>
          <p:cNvSpPr txBox="1"/>
          <p:nvPr>
            <p:ph type="subTitle" idx="1"/>
          </p:nvPr>
        </p:nvSpPr>
        <p:spPr>
          <a:xfrm>
            <a:off x="900325" y="2590075"/>
            <a:ext cx="3051900" cy="99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02" name="Google Shape;202;p16"/>
          <p:cNvGrpSpPr/>
          <p:nvPr/>
        </p:nvGrpSpPr>
        <p:grpSpPr>
          <a:xfrm>
            <a:off x="0" y="-859375"/>
            <a:ext cx="9755475" cy="6421100"/>
            <a:chOff x="0" y="-859375"/>
            <a:chExt cx="9755475" cy="6421100"/>
          </a:xfrm>
        </p:grpSpPr>
        <p:sp>
          <p:nvSpPr>
            <p:cNvPr id="203" name="Google Shape;203;p16"/>
            <p:cNvSpPr/>
            <p:nvPr/>
          </p:nvSpPr>
          <p:spPr>
            <a:xfrm rot="-5400000" flipH="1">
              <a:off x="6721950" y="3139675"/>
              <a:ext cx="829500" cy="40146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pinnaker" panose="020B0505030300000004"/>
                <a:ea typeface="Spinnaker" panose="020B0505030300000004"/>
                <a:cs typeface="Spinnaker" panose="020B0505030300000004"/>
                <a:sym typeface="Spinnaker" panose="020B0505030300000004"/>
              </a:endParaRPr>
            </a:p>
          </p:txBody>
        </p:sp>
        <p:grpSp>
          <p:nvGrpSpPr>
            <p:cNvPr id="204" name="Google Shape;204;p16"/>
            <p:cNvGrpSpPr/>
            <p:nvPr/>
          </p:nvGrpSpPr>
          <p:grpSpPr>
            <a:xfrm flipH="1">
              <a:off x="0" y="-859375"/>
              <a:ext cx="2489300" cy="1740000"/>
              <a:chOff x="6148925" y="-872075"/>
              <a:chExt cx="2489300" cy="1740000"/>
            </a:xfrm>
          </p:grpSpPr>
          <p:sp>
            <p:nvSpPr>
              <p:cNvPr id="205" name="Google Shape;205;p16"/>
              <p:cNvSpPr/>
              <p:nvPr/>
            </p:nvSpPr>
            <p:spPr>
              <a:xfrm>
                <a:off x="6898225" y="-872075"/>
                <a:ext cx="1740000" cy="1740000"/>
              </a:xfrm>
              <a:prstGeom prst="pie">
                <a:avLst>
                  <a:gd name="adj1" fmla="val 0"/>
                  <a:gd name="adj2" fmla="val 10800146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Spinnaker" panose="020B0505030300000004"/>
                  <a:ea typeface="Spinnaker" panose="020B0505030300000004"/>
                  <a:cs typeface="Spinnaker" panose="020B0505030300000004"/>
                  <a:sym typeface="Spinnaker" panose="020B0505030300000004"/>
                </a:endParaRPr>
              </a:p>
            </p:txBody>
          </p:sp>
          <p:sp>
            <p:nvSpPr>
              <p:cNvPr id="206" name="Google Shape;206;p16"/>
              <p:cNvSpPr/>
              <p:nvPr/>
            </p:nvSpPr>
            <p:spPr>
              <a:xfrm rot="10800000">
                <a:off x="6148925" y="-604625"/>
                <a:ext cx="1205100" cy="1205100"/>
              </a:xfrm>
              <a:prstGeom prst="blockArc">
                <a:avLst>
                  <a:gd name="adj1" fmla="val 10800000"/>
                  <a:gd name="adj2" fmla="val 108721"/>
                  <a:gd name="adj3" fmla="val 22117"/>
                </a:avLst>
              </a:prstGeom>
              <a:solidFill>
                <a:srgbClr val="B3BB7B">
                  <a:alpha val="44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Spinnaker" panose="020B0505030300000004"/>
                  <a:ea typeface="Spinnaker" panose="020B0505030300000004"/>
                  <a:cs typeface="Spinnaker" panose="020B0505030300000004"/>
                  <a:sym typeface="Spinnaker" panose="020B0505030300000004"/>
                </a:endParaRPr>
              </a:p>
            </p:txBody>
          </p:sp>
        </p:grpSp>
        <p:sp>
          <p:nvSpPr>
            <p:cNvPr id="207" name="Google Shape;207;p16"/>
            <p:cNvSpPr/>
            <p:nvPr/>
          </p:nvSpPr>
          <p:spPr>
            <a:xfrm rot="-5400000" flipH="1">
              <a:off x="8550375" y="893450"/>
              <a:ext cx="1205100" cy="1205100"/>
            </a:xfrm>
            <a:prstGeom prst="blockArc">
              <a:avLst>
                <a:gd name="adj1" fmla="val 10800000"/>
                <a:gd name="adj2" fmla="val 93824"/>
                <a:gd name="adj3" fmla="val 19896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pinnaker" panose="020B0505030300000004"/>
                <a:ea typeface="Spinnaker" panose="020B0505030300000004"/>
                <a:cs typeface="Spinnaker" panose="020B0505030300000004"/>
                <a:sym typeface="Spinnaker" panose="020B0505030300000004"/>
              </a:endParaRPr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4_1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17"/>
          <p:cNvPicPr preferRelativeResize="0"/>
          <p:nvPr/>
        </p:nvPicPr>
        <p:blipFill>
          <a:blip r:embed="rId2"/>
          <a:stretch>
            <a:fillRect/>
          </a:stretch>
        </p:blipFill>
        <p:spPr>
          <a:xfrm flipH="1">
            <a:off x="-61087" y="-34362"/>
            <a:ext cx="9266174" cy="5212224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17"/>
          <p:cNvSpPr txBox="1"/>
          <p:nvPr>
            <p:ph type="title"/>
          </p:nvPr>
        </p:nvSpPr>
        <p:spPr>
          <a:xfrm>
            <a:off x="4856624" y="1396050"/>
            <a:ext cx="3123300" cy="106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11" name="Google Shape;211;p17"/>
          <p:cNvSpPr txBox="1"/>
          <p:nvPr>
            <p:ph type="subTitle" idx="1"/>
          </p:nvPr>
        </p:nvSpPr>
        <p:spPr>
          <a:xfrm>
            <a:off x="4856775" y="2456850"/>
            <a:ext cx="3123300" cy="129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12" name="Google Shape;212;p17"/>
          <p:cNvGrpSpPr/>
          <p:nvPr/>
        </p:nvGrpSpPr>
        <p:grpSpPr>
          <a:xfrm>
            <a:off x="-601700" y="0"/>
            <a:ext cx="10705100" cy="4676150"/>
            <a:chOff x="-601700" y="0"/>
            <a:chExt cx="10705100" cy="4676150"/>
          </a:xfrm>
        </p:grpSpPr>
        <p:sp>
          <p:nvSpPr>
            <p:cNvPr id="213" name="Google Shape;213;p17"/>
            <p:cNvSpPr/>
            <p:nvPr/>
          </p:nvSpPr>
          <p:spPr>
            <a:xfrm rot="-5400000">
              <a:off x="8206500" y="2779250"/>
              <a:ext cx="1896900" cy="1896900"/>
            </a:xfrm>
            <a:prstGeom prst="blockArc">
              <a:avLst>
                <a:gd name="adj1" fmla="val 10800000"/>
                <a:gd name="adj2" fmla="val 21596677"/>
                <a:gd name="adj3" fmla="val 11819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pinnaker" panose="020B0505030300000004"/>
                <a:ea typeface="Spinnaker" panose="020B0505030300000004"/>
                <a:cs typeface="Spinnaker" panose="020B0505030300000004"/>
                <a:sym typeface="Spinnaker" panose="020B0505030300000004"/>
              </a:endParaRPr>
            </a:p>
          </p:txBody>
        </p:sp>
        <p:grpSp>
          <p:nvGrpSpPr>
            <p:cNvPr id="214" name="Google Shape;214;p17"/>
            <p:cNvGrpSpPr/>
            <p:nvPr/>
          </p:nvGrpSpPr>
          <p:grpSpPr>
            <a:xfrm rot="5400000">
              <a:off x="-2006450" y="1404750"/>
              <a:ext cx="4014600" cy="1205100"/>
              <a:chOff x="150" y="4543750"/>
              <a:chExt cx="4014600" cy="1205100"/>
            </a:xfrm>
          </p:grpSpPr>
          <p:sp>
            <p:nvSpPr>
              <p:cNvPr id="215" name="Google Shape;215;p17"/>
              <p:cNvSpPr/>
              <p:nvPr/>
            </p:nvSpPr>
            <p:spPr>
              <a:xfrm rot="5400000">
                <a:off x="1622250" y="3110125"/>
                <a:ext cx="770400" cy="401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Spinnaker" panose="020B0505030300000004"/>
                  <a:ea typeface="Spinnaker" panose="020B0505030300000004"/>
                  <a:cs typeface="Spinnaker" panose="020B0505030300000004"/>
                  <a:sym typeface="Spinnaker" panose="020B0505030300000004"/>
                </a:endParaRPr>
              </a:p>
            </p:txBody>
          </p:sp>
          <p:sp>
            <p:nvSpPr>
              <p:cNvPr id="216" name="Google Shape;216;p17"/>
              <p:cNvSpPr/>
              <p:nvPr/>
            </p:nvSpPr>
            <p:spPr>
              <a:xfrm>
                <a:off x="2283875" y="4543750"/>
                <a:ext cx="1205100" cy="1205100"/>
              </a:xfrm>
              <a:prstGeom prst="blockArc">
                <a:avLst>
                  <a:gd name="adj1" fmla="val 10800000"/>
                  <a:gd name="adj2" fmla="val 93824"/>
                  <a:gd name="adj3" fmla="val 19896"/>
                </a:avLst>
              </a:prstGeom>
              <a:solidFill>
                <a:srgbClr val="B3BB7B">
                  <a:alpha val="44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Spinnaker" panose="020B0505030300000004"/>
                  <a:ea typeface="Spinnaker" panose="020B0505030300000004"/>
                  <a:cs typeface="Spinnaker" panose="020B0505030300000004"/>
                  <a:sym typeface="Spinnaker" panose="020B0505030300000004"/>
                </a:endParaRPr>
              </a:p>
            </p:txBody>
          </p:sp>
        </p:grpSp>
      </p:grpSp>
      <p:grpSp>
        <p:nvGrpSpPr>
          <p:cNvPr id="217" name="Google Shape;217;p17"/>
          <p:cNvGrpSpPr/>
          <p:nvPr/>
        </p:nvGrpSpPr>
        <p:grpSpPr>
          <a:xfrm>
            <a:off x="8206512" y="4230524"/>
            <a:ext cx="848365" cy="950159"/>
            <a:chOff x="41662" y="277999"/>
            <a:chExt cx="848365" cy="950159"/>
          </a:xfrm>
        </p:grpSpPr>
        <p:pic>
          <p:nvPicPr>
            <p:cNvPr id="218" name="Google Shape;218;p17"/>
            <p:cNvPicPr preferRelativeResize="0"/>
            <p:nvPr/>
          </p:nvPicPr>
          <p:blipFill>
            <a:blip r:embed="rId3"/>
            <a:stretch>
              <a:fillRect/>
            </a:stretch>
          </p:blipFill>
          <p:spPr>
            <a:xfrm rot="-1083129" flipH="1">
              <a:off x="101303" y="652430"/>
              <a:ext cx="646323" cy="487587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</p:pic>
        <p:pic>
          <p:nvPicPr>
            <p:cNvPr id="219" name="Google Shape;219;p17"/>
            <p:cNvPicPr preferRelativeResize="0"/>
            <p:nvPr/>
          </p:nvPicPr>
          <p:blipFill>
            <a:blip r:embed="rId3"/>
            <a:stretch>
              <a:fillRect/>
            </a:stretch>
          </p:blipFill>
          <p:spPr>
            <a:xfrm rot="-5826171" flipH="1">
              <a:off x="570466" y="412512"/>
              <a:ext cx="341359" cy="257531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</p:pic>
        <p:pic>
          <p:nvPicPr>
            <p:cNvPr id="220" name="Google Shape;220;p17"/>
            <p:cNvPicPr preferRelativeResize="0"/>
            <p:nvPr/>
          </p:nvPicPr>
          <p:blipFill>
            <a:blip r:embed="rId4"/>
            <a:stretch>
              <a:fillRect/>
            </a:stretch>
          </p:blipFill>
          <p:spPr>
            <a:xfrm rot="-8300824" flipH="1">
              <a:off x="200914" y="402080"/>
              <a:ext cx="447091" cy="193739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</p:pic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Google Shape;222;p18"/>
          <p:cNvPicPr preferRelativeResize="0"/>
          <p:nvPr/>
        </p:nvPicPr>
        <p:blipFill>
          <a:blip r:embed="rId2"/>
          <a:stretch>
            <a:fillRect/>
          </a:stretch>
        </p:blipFill>
        <p:spPr>
          <a:xfrm flipH="1">
            <a:off x="-61087" y="-34362"/>
            <a:ext cx="9266174" cy="5212224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1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24" name="Google Shape;224;p18"/>
          <p:cNvSpPr txBox="1"/>
          <p:nvPr>
            <p:ph type="subTitle" idx="1"/>
          </p:nvPr>
        </p:nvSpPr>
        <p:spPr>
          <a:xfrm>
            <a:off x="4959198" y="3398399"/>
            <a:ext cx="2910900" cy="10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5" name="Google Shape;225;p18"/>
          <p:cNvSpPr txBox="1"/>
          <p:nvPr>
            <p:ph type="subTitle" idx="2"/>
          </p:nvPr>
        </p:nvSpPr>
        <p:spPr>
          <a:xfrm>
            <a:off x="1273909" y="3398399"/>
            <a:ext cx="2910900" cy="10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6" name="Google Shape;226;p18"/>
          <p:cNvSpPr txBox="1"/>
          <p:nvPr>
            <p:ph type="subTitle" idx="3"/>
          </p:nvPr>
        </p:nvSpPr>
        <p:spPr>
          <a:xfrm>
            <a:off x="1273897" y="2974875"/>
            <a:ext cx="2910900" cy="42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bounded SemiBold"/>
              <a:buNone/>
              <a:defRPr sz="2400">
                <a:solidFill>
                  <a:schemeClr val="dk1"/>
                </a:solidFill>
                <a:latin typeface="Unbounded SemiBold"/>
                <a:ea typeface="Unbounded SemiBold"/>
                <a:cs typeface="Unbounded SemiBold"/>
                <a:sym typeface="Unbounded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bounded SemiBold"/>
              <a:buNone/>
              <a:defRPr sz="2400">
                <a:latin typeface="Unbounded SemiBold"/>
                <a:ea typeface="Unbounded SemiBold"/>
                <a:cs typeface="Unbounded SemiBold"/>
                <a:sym typeface="Unbounded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bounded SemiBold"/>
              <a:buNone/>
              <a:defRPr sz="2400">
                <a:latin typeface="Unbounded SemiBold"/>
                <a:ea typeface="Unbounded SemiBold"/>
                <a:cs typeface="Unbounded SemiBold"/>
                <a:sym typeface="Unbounded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bounded SemiBold"/>
              <a:buNone/>
              <a:defRPr sz="2400">
                <a:latin typeface="Unbounded SemiBold"/>
                <a:ea typeface="Unbounded SemiBold"/>
                <a:cs typeface="Unbounded SemiBold"/>
                <a:sym typeface="Unbounded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bounded SemiBold"/>
              <a:buNone/>
              <a:defRPr sz="2400">
                <a:latin typeface="Unbounded SemiBold"/>
                <a:ea typeface="Unbounded SemiBold"/>
                <a:cs typeface="Unbounded SemiBold"/>
                <a:sym typeface="Unbounded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bounded SemiBold"/>
              <a:buNone/>
              <a:defRPr sz="2400">
                <a:latin typeface="Unbounded SemiBold"/>
                <a:ea typeface="Unbounded SemiBold"/>
                <a:cs typeface="Unbounded SemiBold"/>
                <a:sym typeface="Unbounded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bounded SemiBold"/>
              <a:buNone/>
              <a:defRPr sz="2400">
                <a:latin typeface="Unbounded SemiBold"/>
                <a:ea typeface="Unbounded SemiBold"/>
                <a:cs typeface="Unbounded SemiBold"/>
                <a:sym typeface="Unbounded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bounded SemiBold"/>
              <a:buNone/>
              <a:defRPr sz="2400">
                <a:latin typeface="Unbounded SemiBold"/>
                <a:ea typeface="Unbounded SemiBold"/>
                <a:cs typeface="Unbounded SemiBold"/>
                <a:sym typeface="Unbounded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bounded SemiBold"/>
              <a:buNone/>
              <a:defRPr sz="2400">
                <a:latin typeface="Unbounded SemiBold"/>
                <a:ea typeface="Unbounded SemiBold"/>
                <a:cs typeface="Unbounded SemiBold"/>
                <a:sym typeface="Unbounded SemiBold"/>
              </a:defRPr>
            </a:lvl9pPr>
          </a:lstStyle>
          <a:p/>
        </p:txBody>
      </p:sp>
      <p:sp>
        <p:nvSpPr>
          <p:cNvPr id="227" name="Google Shape;227;p18"/>
          <p:cNvSpPr txBox="1"/>
          <p:nvPr>
            <p:ph type="subTitle" idx="4"/>
          </p:nvPr>
        </p:nvSpPr>
        <p:spPr>
          <a:xfrm>
            <a:off x="4959203" y="2974875"/>
            <a:ext cx="2910900" cy="42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bounded SemiBold"/>
              <a:buNone/>
              <a:defRPr sz="2400">
                <a:solidFill>
                  <a:schemeClr val="dk1"/>
                </a:solidFill>
                <a:latin typeface="Unbounded SemiBold"/>
                <a:ea typeface="Unbounded SemiBold"/>
                <a:cs typeface="Unbounded SemiBold"/>
                <a:sym typeface="Unbounded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bounded SemiBold"/>
              <a:buNone/>
              <a:defRPr sz="2400">
                <a:latin typeface="Unbounded SemiBold"/>
                <a:ea typeface="Unbounded SemiBold"/>
                <a:cs typeface="Unbounded SemiBold"/>
                <a:sym typeface="Unbounded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bounded SemiBold"/>
              <a:buNone/>
              <a:defRPr sz="2400">
                <a:latin typeface="Unbounded SemiBold"/>
                <a:ea typeface="Unbounded SemiBold"/>
                <a:cs typeface="Unbounded SemiBold"/>
                <a:sym typeface="Unbounded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bounded SemiBold"/>
              <a:buNone/>
              <a:defRPr sz="2400">
                <a:latin typeface="Unbounded SemiBold"/>
                <a:ea typeface="Unbounded SemiBold"/>
                <a:cs typeface="Unbounded SemiBold"/>
                <a:sym typeface="Unbounded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bounded SemiBold"/>
              <a:buNone/>
              <a:defRPr sz="2400">
                <a:latin typeface="Unbounded SemiBold"/>
                <a:ea typeface="Unbounded SemiBold"/>
                <a:cs typeface="Unbounded SemiBold"/>
                <a:sym typeface="Unbounded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bounded SemiBold"/>
              <a:buNone/>
              <a:defRPr sz="2400">
                <a:latin typeface="Unbounded SemiBold"/>
                <a:ea typeface="Unbounded SemiBold"/>
                <a:cs typeface="Unbounded SemiBold"/>
                <a:sym typeface="Unbounded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bounded SemiBold"/>
              <a:buNone/>
              <a:defRPr sz="2400">
                <a:latin typeface="Unbounded SemiBold"/>
                <a:ea typeface="Unbounded SemiBold"/>
                <a:cs typeface="Unbounded SemiBold"/>
                <a:sym typeface="Unbounded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bounded SemiBold"/>
              <a:buNone/>
              <a:defRPr sz="2400">
                <a:latin typeface="Unbounded SemiBold"/>
                <a:ea typeface="Unbounded SemiBold"/>
                <a:cs typeface="Unbounded SemiBold"/>
                <a:sym typeface="Unbounded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bounded SemiBold"/>
              <a:buNone/>
              <a:defRPr sz="2400">
                <a:latin typeface="Unbounded SemiBold"/>
                <a:ea typeface="Unbounded SemiBold"/>
                <a:cs typeface="Unbounded SemiBold"/>
                <a:sym typeface="Unbounded SemiBold"/>
              </a:defRPr>
            </a:lvl9pPr>
          </a:lstStyle>
          <a:p/>
        </p:txBody>
      </p:sp>
      <p:grpSp>
        <p:nvGrpSpPr>
          <p:cNvPr id="228" name="Google Shape;228;p18"/>
          <p:cNvGrpSpPr/>
          <p:nvPr/>
        </p:nvGrpSpPr>
        <p:grpSpPr>
          <a:xfrm>
            <a:off x="-501600" y="128825"/>
            <a:ext cx="10252550" cy="5418500"/>
            <a:chOff x="-501600" y="128825"/>
            <a:chExt cx="10252550" cy="5418500"/>
          </a:xfrm>
        </p:grpSpPr>
        <p:sp>
          <p:nvSpPr>
            <p:cNvPr id="229" name="Google Shape;229;p18"/>
            <p:cNvSpPr/>
            <p:nvPr/>
          </p:nvSpPr>
          <p:spPr>
            <a:xfrm rot="-5400000" flipH="1">
              <a:off x="6729150" y="3132475"/>
              <a:ext cx="815100" cy="40146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pinnaker" panose="020B0505030300000004"/>
                <a:ea typeface="Spinnaker" panose="020B0505030300000004"/>
                <a:cs typeface="Spinnaker" panose="020B0505030300000004"/>
                <a:sym typeface="Spinnaker" panose="020B0505030300000004"/>
              </a:endParaRPr>
            </a:p>
          </p:txBody>
        </p:sp>
        <p:sp>
          <p:nvSpPr>
            <p:cNvPr id="230" name="Google Shape;230;p18"/>
            <p:cNvSpPr/>
            <p:nvPr/>
          </p:nvSpPr>
          <p:spPr>
            <a:xfrm rot="-5400000" flipH="1">
              <a:off x="8545850" y="128825"/>
              <a:ext cx="1205100" cy="1205100"/>
            </a:xfrm>
            <a:prstGeom prst="blockArc">
              <a:avLst>
                <a:gd name="adj1" fmla="val 10800000"/>
                <a:gd name="adj2" fmla="val 93824"/>
                <a:gd name="adj3" fmla="val 19896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pinnaker" panose="020B0505030300000004"/>
                <a:ea typeface="Spinnaker" panose="020B0505030300000004"/>
                <a:cs typeface="Spinnaker" panose="020B0505030300000004"/>
                <a:sym typeface="Spinnaker" panose="020B0505030300000004"/>
              </a:endParaRPr>
            </a:p>
          </p:txBody>
        </p:sp>
        <p:sp>
          <p:nvSpPr>
            <p:cNvPr id="231" name="Google Shape;231;p18"/>
            <p:cNvSpPr/>
            <p:nvPr/>
          </p:nvSpPr>
          <p:spPr>
            <a:xfrm flipH="1">
              <a:off x="-501600" y="2817900"/>
              <a:ext cx="1001100" cy="23256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pinnaker" panose="020B0505030300000004"/>
                <a:ea typeface="Spinnaker" panose="020B0505030300000004"/>
                <a:cs typeface="Spinnaker" panose="020B0505030300000004"/>
                <a:sym typeface="Spinnaker" panose="020B0505030300000004"/>
              </a:endParaRPr>
            </a:p>
          </p:txBody>
        </p:sp>
      </p:grpSp>
      <p:grpSp>
        <p:nvGrpSpPr>
          <p:cNvPr id="232" name="Google Shape;232;p18"/>
          <p:cNvGrpSpPr/>
          <p:nvPr/>
        </p:nvGrpSpPr>
        <p:grpSpPr>
          <a:xfrm>
            <a:off x="2" y="156617"/>
            <a:ext cx="9088698" cy="4882915"/>
            <a:chOff x="2" y="156617"/>
            <a:chExt cx="9088698" cy="4882915"/>
          </a:xfrm>
        </p:grpSpPr>
        <p:grpSp>
          <p:nvGrpSpPr>
            <p:cNvPr id="233" name="Google Shape;233;p18"/>
            <p:cNvGrpSpPr/>
            <p:nvPr/>
          </p:nvGrpSpPr>
          <p:grpSpPr>
            <a:xfrm>
              <a:off x="2" y="156617"/>
              <a:ext cx="719987" cy="944360"/>
              <a:chOff x="2" y="156617"/>
              <a:chExt cx="719987" cy="944360"/>
            </a:xfrm>
          </p:grpSpPr>
          <p:pic>
            <p:nvPicPr>
              <p:cNvPr id="234" name="Google Shape;234;p18"/>
              <p:cNvPicPr preferRelativeResize="0"/>
              <p:nvPr/>
            </p:nvPicPr>
            <p:blipFill>
              <a:blip r:embed="rId3"/>
              <a:stretch>
                <a:fillRect/>
              </a:stretch>
            </p:blipFill>
            <p:spPr>
              <a:xfrm rot="-1083101" flipH="1">
                <a:off x="52781" y="591511"/>
                <a:ext cx="571953" cy="431470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</p:pic>
          <p:pic>
            <p:nvPicPr>
              <p:cNvPr id="235" name="Google Shape;235;p18"/>
              <p:cNvPicPr preferRelativeResize="0"/>
              <p:nvPr/>
            </p:nvPicPr>
            <p:blipFill>
              <a:blip r:embed="rId4"/>
              <a:stretch>
                <a:fillRect/>
              </a:stretch>
            </p:blipFill>
            <p:spPr>
              <a:xfrm rot="-7447720" flipH="1">
                <a:off x="199687" y="329411"/>
                <a:ext cx="542048" cy="234885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</p:pic>
        </p:grpSp>
        <p:grpSp>
          <p:nvGrpSpPr>
            <p:cNvPr id="236" name="Google Shape;236;p18"/>
            <p:cNvGrpSpPr/>
            <p:nvPr/>
          </p:nvGrpSpPr>
          <p:grpSpPr>
            <a:xfrm>
              <a:off x="7986262" y="4462366"/>
              <a:ext cx="1102438" cy="577167"/>
              <a:chOff x="359837" y="4401391"/>
              <a:chExt cx="1102438" cy="577167"/>
            </a:xfrm>
          </p:grpSpPr>
          <p:pic>
            <p:nvPicPr>
              <p:cNvPr id="237" name="Google Shape;237;p18"/>
              <p:cNvPicPr preferRelativeResize="0"/>
              <p:nvPr/>
            </p:nvPicPr>
            <p:blipFill>
              <a:blip r:embed="rId5"/>
              <a:stretch>
                <a:fillRect/>
              </a:stretch>
            </p:blipFill>
            <p:spPr>
              <a:xfrm rot="-1954086">
                <a:off x="374372" y="4563986"/>
                <a:ext cx="677713" cy="251976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</p:pic>
          <p:pic>
            <p:nvPicPr>
              <p:cNvPr id="238" name="Google Shape;238;p18"/>
              <p:cNvPicPr preferRelativeResize="0"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96650" y="4726568"/>
                <a:ext cx="765624" cy="251972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</p:pic>
        </p:grp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_1"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40;p19"/>
          <p:cNvPicPr preferRelativeResize="0"/>
          <p:nvPr/>
        </p:nvPicPr>
        <p:blipFill>
          <a:blip r:embed="rId2"/>
          <a:stretch>
            <a:fillRect/>
          </a:stretch>
        </p:blipFill>
        <p:spPr>
          <a:xfrm flipH="1">
            <a:off x="-61087" y="-34362"/>
            <a:ext cx="9266174" cy="5212224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1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42" name="Google Shape;242;p19"/>
          <p:cNvSpPr txBox="1"/>
          <p:nvPr>
            <p:ph type="subTitle" idx="1"/>
          </p:nvPr>
        </p:nvSpPr>
        <p:spPr>
          <a:xfrm>
            <a:off x="4850130" y="1874500"/>
            <a:ext cx="3479700" cy="18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3" name="Google Shape;243;p19"/>
          <p:cNvSpPr txBox="1"/>
          <p:nvPr>
            <p:ph type="subTitle" idx="2"/>
          </p:nvPr>
        </p:nvSpPr>
        <p:spPr>
          <a:xfrm>
            <a:off x="814175" y="1874500"/>
            <a:ext cx="3479700" cy="18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44" name="Google Shape;244;p19"/>
          <p:cNvGrpSpPr/>
          <p:nvPr/>
        </p:nvGrpSpPr>
        <p:grpSpPr>
          <a:xfrm>
            <a:off x="275000" y="0"/>
            <a:ext cx="9374500" cy="5748850"/>
            <a:chOff x="275000" y="0"/>
            <a:chExt cx="9374500" cy="5748850"/>
          </a:xfrm>
        </p:grpSpPr>
        <p:sp>
          <p:nvSpPr>
            <p:cNvPr id="245" name="Google Shape;245;p19"/>
            <p:cNvSpPr/>
            <p:nvPr/>
          </p:nvSpPr>
          <p:spPr>
            <a:xfrm rot="-5400000" flipH="1">
              <a:off x="6729150" y="3132475"/>
              <a:ext cx="815100" cy="40146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pinnaker" panose="020B0505030300000004"/>
                <a:ea typeface="Spinnaker" panose="020B0505030300000004"/>
                <a:cs typeface="Spinnaker" panose="020B0505030300000004"/>
                <a:sym typeface="Spinnaker" panose="020B0505030300000004"/>
              </a:endParaRPr>
            </a:p>
          </p:txBody>
        </p:sp>
        <p:sp>
          <p:nvSpPr>
            <p:cNvPr id="246" name="Google Shape;246;p19"/>
            <p:cNvSpPr/>
            <p:nvPr/>
          </p:nvSpPr>
          <p:spPr>
            <a:xfrm flipH="1">
              <a:off x="275000" y="4543750"/>
              <a:ext cx="1205100" cy="1205100"/>
            </a:xfrm>
            <a:prstGeom prst="blockArc">
              <a:avLst>
                <a:gd name="adj1" fmla="val 10800000"/>
                <a:gd name="adj2" fmla="val 93824"/>
                <a:gd name="adj3" fmla="val 19896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pinnaker" panose="020B0505030300000004"/>
                <a:ea typeface="Spinnaker" panose="020B0505030300000004"/>
                <a:cs typeface="Spinnaker" panose="020B0505030300000004"/>
                <a:sym typeface="Spinnaker" panose="020B0505030300000004"/>
              </a:endParaRPr>
            </a:p>
          </p:txBody>
        </p:sp>
        <p:sp>
          <p:nvSpPr>
            <p:cNvPr id="247" name="Google Shape;247;p19"/>
            <p:cNvSpPr/>
            <p:nvPr/>
          </p:nvSpPr>
          <p:spPr>
            <a:xfrm rot="10800000" flipH="1">
              <a:off x="8648400" y="0"/>
              <a:ext cx="1001100" cy="23256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pinnaker" panose="020B0505030300000004"/>
                <a:ea typeface="Spinnaker" panose="020B0505030300000004"/>
                <a:cs typeface="Spinnaker" panose="020B0505030300000004"/>
                <a:sym typeface="Spinnaker" panose="020B0505030300000004"/>
              </a:endParaRPr>
            </a:p>
          </p:txBody>
        </p:sp>
      </p:grpSp>
      <p:grpSp>
        <p:nvGrpSpPr>
          <p:cNvPr id="248" name="Google Shape;248;p19"/>
          <p:cNvGrpSpPr/>
          <p:nvPr/>
        </p:nvGrpSpPr>
        <p:grpSpPr>
          <a:xfrm>
            <a:off x="2" y="156617"/>
            <a:ext cx="9088698" cy="4882915"/>
            <a:chOff x="2" y="156617"/>
            <a:chExt cx="9088698" cy="4882915"/>
          </a:xfrm>
        </p:grpSpPr>
        <p:grpSp>
          <p:nvGrpSpPr>
            <p:cNvPr id="249" name="Google Shape;249;p19"/>
            <p:cNvGrpSpPr/>
            <p:nvPr/>
          </p:nvGrpSpPr>
          <p:grpSpPr>
            <a:xfrm>
              <a:off x="2" y="156617"/>
              <a:ext cx="719987" cy="944360"/>
              <a:chOff x="2" y="156617"/>
              <a:chExt cx="719987" cy="944360"/>
            </a:xfrm>
          </p:grpSpPr>
          <p:pic>
            <p:nvPicPr>
              <p:cNvPr id="250" name="Google Shape;250;p19"/>
              <p:cNvPicPr preferRelativeResize="0"/>
              <p:nvPr/>
            </p:nvPicPr>
            <p:blipFill>
              <a:blip r:embed="rId3"/>
              <a:stretch>
                <a:fillRect/>
              </a:stretch>
            </p:blipFill>
            <p:spPr>
              <a:xfrm rot="-1083101" flipH="1">
                <a:off x="52781" y="591511"/>
                <a:ext cx="571953" cy="431470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</p:pic>
          <p:pic>
            <p:nvPicPr>
              <p:cNvPr id="251" name="Google Shape;251;p19"/>
              <p:cNvPicPr preferRelativeResize="0"/>
              <p:nvPr/>
            </p:nvPicPr>
            <p:blipFill>
              <a:blip r:embed="rId4"/>
              <a:stretch>
                <a:fillRect/>
              </a:stretch>
            </p:blipFill>
            <p:spPr>
              <a:xfrm rot="-7447720" flipH="1">
                <a:off x="199687" y="329411"/>
                <a:ext cx="542048" cy="234885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</p:pic>
        </p:grpSp>
        <p:grpSp>
          <p:nvGrpSpPr>
            <p:cNvPr id="252" name="Google Shape;252;p19"/>
            <p:cNvGrpSpPr/>
            <p:nvPr/>
          </p:nvGrpSpPr>
          <p:grpSpPr>
            <a:xfrm>
              <a:off x="7986262" y="4462366"/>
              <a:ext cx="1102438" cy="577167"/>
              <a:chOff x="359837" y="4401391"/>
              <a:chExt cx="1102438" cy="577167"/>
            </a:xfrm>
          </p:grpSpPr>
          <p:pic>
            <p:nvPicPr>
              <p:cNvPr id="253" name="Google Shape;253;p19"/>
              <p:cNvPicPr preferRelativeResize="0"/>
              <p:nvPr/>
            </p:nvPicPr>
            <p:blipFill>
              <a:blip r:embed="rId5"/>
              <a:stretch>
                <a:fillRect/>
              </a:stretch>
            </p:blipFill>
            <p:spPr>
              <a:xfrm rot="-1954086">
                <a:off x="374372" y="4563986"/>
                <a:ext cx="677713" cy="251976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</p:pic>
          <p:pic>
            <p:nvPicPr>
              <p:cNvPr id="254" name="Google Shape;254;p19"/>
              <p:cNvPicPr preferRelativeResize="0"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96650" y="4726568"/>
                <a:ext cx="765624" cy="251972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</p:pic>
        </p:grp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Google Shape;256;p20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-61087" y="-34362"/>
            <a:ext cx="9266174" cy="5212224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2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58" name="Google Shape;258;p20"/>
          <p:cNvSpPr txBox="1"/>
          <p:nvPr>
            <p:ph type="subTitle" idx="1"/>
          </p:nvPr>
        </p:nvSpPr>
        <p:spPr>
          <a:xfrm>
            <a:off x="828825" y="3250127"/>
            <a:ext cx="2240400" cy="101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9" name="Google Shape;259;p20"/>
          <p:cNvSpPr txBox="1"/>
          <p:nvPr>
            <p:ph type="subTitle" idx="2"/>
          </p:nvPr>
        </p:nvSpPr>
        <p:spPr>
          <a:xfrm>
            <a:off x="3451795" y="3250127"/>
            <a:ext cx="2240400" cy="101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0" name="Google Shape;260;p20"/>
          <p:cNvSpPr txBox="1"/>
          <p:nvPr>
            <p:ph type="subTitle" idx="3"/>
          </p:nvPr>
        </p:nvSpPr>
        <p:spPr>
          <a:xfrm>
            <a:off x="6074772" y="3250127"/>
            <a:ext cx="2240400" cy="101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1" name="Google Shape;261;p20"/>
          <p:cNvSpPr txBox="1"/>
          <p:nvPr>
            <p:ph type="subTitle" idx="4"/>
          </p:nvPr>
        </p:nvSpPr>
        <p:spPr>
          <a:xfrm>
            <a:off x="828825" y="2779250"/>
            <a:ext cx="2240400" cy="47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bounded SemiBold"/>
              <a:buNone/>
              <a:defRPr sz="2400">
                <a:solidFill>
                  <a:schemeClr val="dk1"/>
                </a:solidFill>
                <a:latin typeface="Unbounded SemiBold"/>
                <a:ea typeface="Unbounded SemiBold"/>
                <a:cs typeface="Unbounded SemiBold"/>
                <a:sym typeface="Unbounded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bounded SemiBold"/>
              <a:buNone/>
              <a:defRPr sz="2400">
                <a:latin typeface="Unbounded SemiBold"/>
                <a:ea typeface="Unbounded SemiBold"/>
                <a:cs typeface="Unbounded SemiBold"/>
                <a:sym typeface="Unbounded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bounded SemiBold"/>
              <a:buNone/>
              <a:defRPr sz="2400">
                <a:latin typeface="Unbounded SemiBold"/>
                <a:ea typeface="Unbounded SemiBold"/>
                <a:cs typeface="Unbounded SemiBold"/>
                <a:sym typeface="Unbounded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bounded SemiBold"/>
              <a:buNone/>
              <a:defRPr sz="2400">
                <a:latin typeface="Unbounded SemiBold"/>
                <a:ea typeface="Unbounded SemiBold"/>
                <a:cs typeface="Unbounded SemiBold"/>
                <a:sym typeface="Unbounded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bounded SemiBold"/>
              <a:buNone/>
              <a:defRPr sz="2400">
                <a:latin typeface="Unbounded SemiBold"/>
                <a:ea typeface="Unbounded SemiBold"/>
                <a:cs typeface="Unbounded SemiBold"/>
                <a:sym typeface="Unbounded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bounded SemiBold"/>
              <a:buNone/>
              <a:defRPr sz="2400">
                <a:latin typeface="Unbounded SemiBold"/>
                <a:ea typeface="Unbounded SemiBold"/>
                <a:cs typeface="Unbounded SemiBold"/>
                <a:sym typeface="Unbounded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bounded SemiBold"/>
              <a:buNone/>
              <a:defRPr sz="2400">
                <a:latin typeface="Unbounded SemiBold"/>
                <a:ea typeface="Unbounded SemiBold"/>
                <a:cs typeface="Unbounded SemiBold"/>
                <a:sym typeface="Unbounded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bounded SemiBold"/>
              <a:buNone/>
              <a:defRPr sz="2400">
                <a:latin typeface="Unbounded SemiBold"/>
                <a:ea typeface="Unbounded SemiBold"/>
                <a:cs typeface="Unbounded SemiBold"/>
                <a:sym typeface="Unbounded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bounded SemiBold"/>
              <a:buNone/>
              <a:defRPr sz="2400">
                <a:latin typeface="Unbounded SemiBold"/>
                <a:ea typeface="Unbounded SemiBold"/>
                <a:cs typeface="Unbounded SemiBold"/>
                <a:sym typeface="Unbounded SemiBold"/>
              </a:defRPr>
            </a:lvl9pPr>
          </a:lstStyle>
          <a:p/>
        </p:txBody>
      </p:sp>
      <p:sp>
        <p:nvSpPr>
          <p:cNvPr id="262" name="Google Shape;262;p20"/>
          <p:cNvSpPr txBox="1"/>
          <p:nvPr>
            <p:ph type="subTitle" idx="5"/>
          </p:nvPr>
        </p:nvSpPr>
        <p:spPr>
          <a:xfrm>
            <a:off x="3451798" y="2779250"/>
            <a:ext cx="2240400" cy="47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bounded SemiBold"/>
              <a:buNone/>
              <a:defRPr sz="2400">
                <a:solidFill>
                  <a:schemeClr val="dk1"/>
                </a:solidFill>
                <a:latin typeface="Unbounded SemiBold"/>
                <a:ea typeface="Unbounded SemiBold"/>
                <a:cs typeface="Unbounded SemiBold"/>
                <a:sym typeface="Unbounded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bounded SemiBold"/>
              <a:buNone/>
              <a:defRPr sz="2400">
                <a:latin typeface="Unbounded SemiBold"/>
                <a:ea typeface="Unbounded SemiBold"/>
                <a:cs typeface="Unbounded SemiBold"/>
                <a:sym typeface="Unbounded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bounded SemiBold"/>
              <a:buNone/>
              <a:defRPr sz="2400">
                <a:latin typeface="Unbounded SemiBold"/>
                <a:ea typeface="Unbounded SemiBold"/>
                <a:cs typeface="Unbounded SemiBold"/>
                <a:sym typeface="Unbounded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bounded SemiBold"/>
              <a:buNone/>
              <a:defRPr sz="2400">
                <a:latin typeface="Unbounded SemiBold"/>
                <a:ea typeface="Unbounded SemiBold"/>
                <a:cs typeface="Unbounded SemiBold"/>
                <a:sym typeface="Unbounded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bounded SemiBold"/>
              <a:buNone/>
              <a:defRPr sz="2400">
                <a:latin typeface="Unbounded SemiBold"/>
                <a:ea typeface="Unbounded SemiBold"/>
                <a:cs typeface="Unbounded SemiBold"/>
                <a:sym typeface="Unbounded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bounded SemiBold"/>
              <a:buNone/>
              <a:defRPr sz="2400">
                <a:latin typeface="Unbounded SemiBold"/>
                <a:ea typeface="Unbounded SemiBold"/>
                <a:cs typeface="Unbounded SemiBold"/>
                <a:sym typeface="Unbounded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bounded SemiBold"/>
              <a:buNone/>
              <a:defRPr sz="2400">
                <a:latin typeface="Unbounded SemiBold"/>
                <a:ea typeface="Unbounded SemiBold"/>
                <a:cs typeface="Unbounded SemiBold"/>
                <a:sym typeface="Unbounded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bounded SemiBold"/>
              <a:buNone/>
              <a:defRPr sz="2400">
                <a:latin typeface="Unbounded SemiBold"/>
                <a:ea typeface="Unbounded SemiBold"/>
                <a:cs typeface="Unbounded SemiBold"/>
                <a:sym typeface="Unbounded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bounded SemiBold"/>
              <a:buNone/>
              <a:defRPr sz="2400">
                <a:latin typeface="Unbounded SemiBold"/>
                <a:ea typeface="Unbounded SemiBold"/>
                <a:cs typeface="Unbounded SemiBold"/>
                <a:sym typeface="Unbounded SemiBold"/>
              </a:defRPr>
            </a:lvl9pPr>
          </a:lstStyle>
          <a:p/>
        </p:txBody>
      </p:sp>
      <p:sp>
        <p:nvSpPr>
          <p:cNvPr id="263" name="Google Shape;263;p20"/>
          <p:cNvSpPr txBox="1"/>
          <p:nvPr>
            <p:ph type="subTitle" idx="6"/>
          </p:nvPr>
        </p:nvSpPr>
        <p:spPr>
          <a:xfrm>
            <a:off x="6074772" y="2779250"/>
            <a:ext cx="2240400" cy="47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bounded SemiBold"/>
              <a:buNone/>
              <a:defRPr sz="2400">
                <a:solidFill>
                  <a:schemeClr val="dk1"/>
                </a:solidFill>
                <a:latin typeface="Unbounded SemiBold"/>
                <a:ea typeface="Unbounded SemiBold"/>
                <a:cs typeface="Unbounded SemiBold"/>
                <a:sym typeface="Unbounded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bounded SemiBold"/>
              <a:buNone/>
              <a:defRPr sz="2400">
                <a:latin typeface="Unbounded SemiBold"/>
                <a:ea typeface="Unbounded SemiBold"/>
                <a:cs typeface="Unbounded SemiBold"/>
                <a:sym typeface="Unbounded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bounded SemiBold"/>
              <a:buNone/>
              <a:defRPr sz="2400">
                <a:latin typeface="Unbounded SemiBold"/>
                <a:ea typeface="Unbounded SemiBold"/>
                <a:cs typeface="Unbounded SemiBold"/>
                <a:sym typeface="Unbounded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bounded SemiBold"/>
              <a:buNone/>
              <a:defRPr sz="2400">
                <a:latin typeface="Unbounded SemiBold"/>
                <a:ea typeface="Unbounded SemiBold"/>
                <a:cs typeface="Unbounded SemiBold"/>
                <a:sym typeface="Unbounded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bounded SemiBold"/>
              <a:buNone/>
              <a:defRPr sz="2400">
                <a:latin typeface="Unbounded SemiBold"/>
                <a:ea typeface="Unbounded SemiBold"/>
                <a:cs typeface="Unbounded SemiBold"/>
                <a:sym typeface="Unbounded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bounded SemiBold"/>
              <a:buNone/>
              <a:defRPr sz="2400">
                <a:latin typeface="Unbounded SemiBold"/>
                <a:ea typeface="Unbounded SemiBold"/>
                <a:cs typeface="Unbounded SemiBold"/>
                <a:sym typeface="Unbounded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bounded SemiBold"/>
              <a:buNone/>
              <a:defRPr sz="2400">
                <a:latin typeface="Unbounded SemiBold"/>
                <a:ea typeface="Unbounded SemiBold"/>
                <a:cs typeface="Unbounded SemiBold"/>
                <a:sym typeface="Unbounded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bounded SemiBold"/>
              <a:buNone/>
              <a:defRPr sz="2400">
                <a:latin typeface="Unbounded SemiBold"/>
                <a:ea typeface="Unbounded SemiBold"/>
                <a:cs typeface="Unbounded SemiBold"/>
                <a:sym typeface="Unbounded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bounded SemiBold"/>
              <a:buNone/>
              <a:defRPr sz="2400">
                <a:latin typeface="Unbounded SemiBold"/>
                <a:ea typeface="Unbounded SemiBold"/>
                <a:cs typeface="Unbounded SemiBold"/>
                <a:sym typeface="Unbounded SemiBold"/>
              </a:defRPr>
            </a:lvl9pPr>
          </a:lstStyle>
          <a:p/>
        </p:txBody>
      </p:sp>
      <p:grpSp>
        <p:nvGrpSpPr>
          <p:cNvPr id="264" name="Google Shape;264;p20"/>
          <p:cNvGrpSpPr/>
          <p:nvPr/>
        </p:nvGrpSpPr>
        <p:grpSpPr>
          <a:xfrm>
            <a:off x="-601700" y="0"/>
            <a:ext cx="10705100" cy="4676150"/>
            <a:chOff x="-601700" y="0"/>
            <a:chExt cx="10705100" cy="4676150"/>
          </a:xfrm>
        </p:grpSpPr>
        <p:sp>
          <p:nvSpPr>
            <p:cNvPr id="265" name="Google Shape;265;p20"/>
            <p:cNvSpPr/>
            <p:nvPr/>
          </p:nvSpPr>
          <p:spPr>
            <a:xfrm rot="-5400000">
              <a:off x="8206500" y="2779250"/>
              <a:ext cx="1896900" cy="1896900"/>
            </a:xfrm>
            <a:prstGeom prst="blockArc">
              <a:avLst>
                <a:gd name="adj1" fmla="val 10800000"/>
                <a:gd name="adj2" fmla="val 21596677"/>
                <a:gd name="adj3" fmla="val 11819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pinnaker" panose="020B0505030300000004"/>
                <a:ea typeface="Spinnaker" panose="020B0505030300000004"/>
                <a:cs typeface="Spinnaker" panose="020B0505030300000004"/>
                <a:sym typeface="Spinnaker" panose="020B0505030300000004"/>
              </a:endParaRPr>
            </a:p>
          </p:txBody>
        </p:sp>
        <p:grpSp>
          <p:nvGrpSpPr>
            <p:cNvPr id="266" name="Google Shape;266;p20"/>
            <p:cNvGrpSpPr/>
            <p:nvPr/>
          </p:nvGrpSpPr>
          <p:grpSpPr>
            <a:xfrm rot="5400000">
              <a:off x="-2006450" y="1404750"/>
              <a:ext cx="4014600" cy="1205100"/>
              <a:chOff x="150" y="4543750"/>
              <a:chExt cx="4014600" cy="1205100"/>
            </a:xfrm>
          </p:grpSpPr>
          <p:sp>
            <p:nvSpPr>
              <p:cNvPr id="267" name="Google Shape;267;p20"/>
              <p:cNvSpPr/>
              <p:nvPr/>
            </p:nvSpPr>
            <p:spPr>
              <a:xfrm rot="5400000">
                <a:off x="1622250" y="3110125"/>
                <a:ext cx="770400" cy="401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Spinnaker" panose="020B0505030300000004"/>
                  <a:ea typeface="Spinnaker" panose="020B0505030300000004"/>
                  <a:cs typeface="Spinnaker" panose="020B0505030300000004"/>
                  <a:sym typeface="Spinnaker" panose="020B0505030300000004"/>
                </a:endParaRPr>
              </a:p>
            </p:txBody>
          </p:sp>
          <p:sp>
            <p:nvSpPr>
              <p:cNvPr id="268" name="Google Shape;268;p20"/>
              <p:cNvSpPr/>
              <p:nvPr/>
            </p:nvSpPr>
            <p:spPr>
              <a:xfrm>
                <a:off x="2283875" y="4543750"/>
                <a:ext cx="1205100" cy="1205100"/>
              </a:xfrm>
              <a:prstGeom prst="blockArc">
                <a:avLst>
                  <a:gd name="adj1" fmla="val 10800000"/>
                  <a:gd name="adj2" fmla="val 93824"/>
                  <a:gd name="adj3" fmla="val 19896"/>
                </a:avLst>
              </a:prstGeom>
              <a:solidFill>
                <a:srgbClr val="B3BB7B">
                  <a:alpha val="44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Spinnaker" panose="020B0505030300000004"/>
                  <a:ea typeface="Spinnaker" panose="020B0505030300000004"/>
                  <a:cs typeface="Spinnaker" panose="020B0505030300000004"/>
                  <a:sym typeface="Spinnaker" panose="020B0505030300000004"/>
                </a:endParaRPr>
              </a:p>
            </p:txBody>
          </p:sp>
        </p:grpSp>
      </p:grpSp>
      <p:grpSp>
        <p:nvGrpSpPr>
          <p:cNvPr id="269" name="Google Shape;269;p20"/>
          <p:cNvGrpSpPr/>
          <p:nvPr/>
        </p:nvGrpSpPr>
        <p:grpSpPr>
          <a:xfrm>
            <a:off x="2" y="156617"/>
            <a:ext cx="9054876" cy="5024066"/>
            <a:chOff x="2" y="156617"/>
            <a:chExt cx="9054876" cy="5024066"/>
          </a:xfrm>
        </p:grpSpPr>
        <p:grpSp>
          <p:nvGrpSpPr>
            <p:cNvPr id="270" name="Google Shape;270;p20"/>
            <p:cNvGrpSpPr/>
            <p:nvPr/>
          </p:nvGrpSpPr>
          <p:grpSpPr>
            <a:xfrm>
              <a:off x="8206512" y="4230524"/>
              <a:ext cx="848365" cy="950159"/>
              <a:chOff x="41662" y="277999"/>
              <a:chExt cx="848365" cy="950159"/>
            </a:xfrm>
          </p:grpSpPr>
          <p:pic>
            <p:nvPicPr>
              <p:cNvPr id="271" name="Google Shape;271;p20"/>
              <p:cNvPicPr preferRelativeResize="0"/>
              <p:nvPr/>
            </p:nvPicPr>
            <p:blipFill>
              <a:blip r:embed="rId3"/>
              <a:stretch>
                <a:fillRect/>
              </a:stretch>
            </p:blipFill>
            <p:spPr>
              <a:xfrm rot="-1083129" flipH="1">
                <a:off x="101303" y="652430"/>
                <a:ext cx="646323" cy="487587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</p:pic>
          <p:pic>
            <p:nvPicPr>
              <p:cNvPr id="272" name="Google Shape;272;p20"/>
              <p:cNvPicPr preferRelativeResize="0"/>
              <p:nvPr/>
            </p:nvPicPr>
            <p:blipFill>
              <a:blip r:embed="rId3"/>
              <a:stretch>
                <a:fillRect/>
              </a:stretch>
            </p:blipFill>
            <p:spPr>
              <a:xfrm rot="-5826171" flipH="1">
                <a:off x="570466" y="412512"/>
                <a:ext cx="341359" cy="257531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</p:pic>
          <p:pic>
            <p:nvPicPr>
              <p:cNvPr id="273" name="Google Shape;273;p20"/>
              <p:cNvPicPr preferRelativeResize="0"/>
              <p:nvPr/>
            </p:nvPicPr>
            <p:blipFill>
              <a:blip r:embed="rId4"/>
              <a:stretch>
                <a:fillRect/>
              </a:stretch>
            </p:blipFill>
            <p:spPr>
              <a:xfrm rot="-8300824" flipH="1">
                <a:off x="200914" y="402080"/>
                <a:ext cx="447091" cy="193739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</p:pic>
        </p:grpSp>
        <p:grpSp>
          <p:nvGrpSpPr>
            <p:cNvPr id="274" name="Google Shape;274;p20"/>
            <p:cNvGrpSpPr/>
            <p:nvPr/>
          </p:nvGrpSpPr>
          <p:grpSpPr>
            <a:xfrm>
              <a:off x="2" y="156617"/>
              <a:ext cx="719987" cy="944360"/>
              <a:chOff x="2" y="156617"/>
              <a:chExt cx="719987" cy="944360"/>
            </a:xfrm>
          </p:grpSpPr>
          <p:pic>
            <p:nvPicPr>
              <p:cNvPr id="275" name="Google Shape;275;p20"/>
              <p:cNvPicPr preferRelativeResize="0"/>
              <p:nvPr/>
            </p:nvPicPr>
            <p:blipFill>
              <a:blip r:embed="rId3"/>
              <a:stretch>
                <a:fillRect/>
              </a:stretch>
            </p:blipFill>
            <p:spPr>
              <a:xfrm rot="-1083101" flipH="1">
                <a:off x="52781" y="591511"/>
                <a:ext cx="571953" cy="431470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</p:pic>
          <p:pic>
            <p:nvPicPr>
              <p:cNvPr id="276" name="Google Shape;276;p20"/>
              <p:cNvPicPr preferRelativeResize="0"/>
              <p:nvPr/>
            </p:nvPicPr>
            <p:blipFill>
              <a:blip r:embed="rId4"/>
              <a:stretch>
                <a:fillRect/>
              </a:stretch>
            </p:blipFill>
            <p:spPr>
              <a:xfrm rot="-7447720" flipH="1">
                <a:off x="199687" y="329411"/>
                <a:ext cx="542048" cy="234885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</p:pic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Section header">
  <p:cSld name="SECTION_HEADER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3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-61087" y="-34362"/>
            <a:ext cx="9266174" cy="5212224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3"/>
          <p:cNvSpPr txBox="1"/>
          <p:nvPr>
            <p:ph type="title"/>
          </p:nvPr>
        </p:nvSpPr>
        <p:spPr>
          <a:xfrm>
            <a:off x="1564350" y="2292350"/>
            <a:ext cx="6015300" cy="8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1" name="Google Shape;31;p3"/>
          <p:cNvSpPr txBox="1"/>
          <p:nvPr>
            <p:ph type="title" idx="2" hasCustomPrompt="1"/>
          </p:nvPr>
        </p:nvSpPr>
        <p:spPr>
          <a:xfrm>
            <a:off x="3838800" y="1130300"/>
            <a:ext cx="1466400" cy="811200"/>
          </a:xfrm>
          <a:prstGeom prst="rect">
            <a:avLst/>
          </a:prstGeom>
          <a:solidFill>
            <a:schemeClr val="dk2"/>
          </a:solidFill>
          <a:ln w="1143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2" name="Google Shape;32;p3"/>
          <p:cNvSpPr txBox="1"/>
          <p:nvPr>
            <p:ph type="subTitle" idx="1"/>
          </p:nvPr>
        </p:nvSpPr>
        <p:spPr>
          <a:xfrm>
            <a:off x="1564350" y="3303575"/>
            <a:ext cx="60153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33" name="Google Shape;33;p3"/>
          <p:cNvGrpSpPr/>
          <p:nvPr/>
        </p:nvGrpSpPr>
        <p:grpSpPr>
          <a:xfrm>
            <a:off x="8206512" y="4230524"/>
            <a:ext cx="848365" cy="950159"/>
            <a:chOff x="41662" y="277999"/>
            <a:chExt cx="848365" cy="950159"/>
          </a:xfrm>
        </p:grpSpPr>
        <p:pic>
          <p:nvPicPr>
            <p:cNvPr id="34" name="Google Shape;34;p3"/>
            <p:cNvPicPr preferRelativeResize="0"/>
            <p:nvPr/>
          </p:nvPicPr>
          <p:blipFill>
            <a:blip r:embed="rId3"/>
            <a:stretch>
              <a:fillRect/>
            </a:stretch>
          </p:blipFill>
          <p:spPr>
            <a:xfrm rot="-1083129" flipH="1">
              <a:off x="101303" y="652430"/>
              <a:ext cx="646323" cy="487587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</p:pic>
        <p:pic>
          <p:nvPicPr>
            <p:cNvPr id="35" name="Google Shape;35;p3"/>
            <p:cNvPicPr preferRelativeResize="0"/>
            <p:nvPr/>
          </p:nvPicPr>
          <p:blipFill>
            <a:blip r:embed="rId3"/>
            <a:stretch>
              <a:fillRect/>
            </a:stretch>
          </p:blipFill>
          <p:spPr>
            <a:xfrm rot="-5826171" flipH="1">
              <a:off x="570466" y="412512"/>
              <a:ext cx="341359" cy="257531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</p:pic>
        <p:pic>
          <p:nvPicPr>
            <p:cNvPr id="36" name="Google Shape;36;p3"/>
            <p:cNvPicPr preferRelativeResize="0"/>
            <p:nvPr/>
          </p:nvPicPr>
          <p:blipFill>
            <a:blip r:embed="rId4"/>
            <a:stretch>
              <a:fillRect/>
            </a:stretch>
          </p:blipFill>
          <p:spPr>
            <a:xfrm rot="-8300824" flipH="1">
              <a:off x="200914" y="402080"/>
              <a:ext cx="447091" cy="193739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</p:pic>
      </p:grpSp>
      <p:pic>
        <p:nvPicPr>
          <p:cNvPr id="37" name="Google Shape;37;p3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-63488" y="2838714"/>
            <a:ext cx="1292850" cy="2334673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</p:pic>
      <p:grpSp>
        <p:nvGrpSpPr>
          <p:cNvPr id="38" name="Google Shape;38;p3"/>
          <p:cNvGrpSpPr/>
          <p:nvPr/>
        </p:nvGrpSpPr>
        <p:grpSpPr>
          <a:xfrm>
            <a:off x="-601700" y="-872075"/>
            <a:ext cx="10705100" cy="5548225"/>
            <a:chOff x="-601700" y="-872075"/>
            <a:chExt cx="10705100" cy="5548225"/>
          </a:xfrm>
        </p:grpSpPr>
        <p:sp>
          <p:nvSpPr>
            <p:cNvPr id="39" name="Google Shape;39;p3"/>
            <p:cNvSpPr/>
            <p:nvPr/>
          </p:nvSpPr>
          <p:spPr>
            <a:xfrm rot="-5400000">
              <a:off x="8206500" y="2779250"/>
              <a:ext cx="1896900" cy="1896900"/>
            </a:xfrm>
            <a:prstGeom prst="blockArc">
              <a:avLst>
                <a:gd name="adj1" fmla="val 10800000"/>
                <a:gd name="adj2" fmla="val 21596677"/>
                <a:gd name="adj3" fmla="val 11819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pinnaker" panose="020B0505030300000004"/>
                <a:ea typeface="Spinnaker" panose="020B0505030300000004"/>
                <a:cs typeface="Spinnaker" panose="020B0505030300000004"/>
                <a:sym typeface="Spinnaker" panose="020B0505030300000004"/>
              </a:endParaRPr>
            </a:p>
          </p:txBody>
        </p:sp>
        <p:grpSp>
          <p:nvGrpSpPr>
            <p:cNvPr id="40" name="Google Shape;40;p3"/>
            <p:cNvGrpSpPr/>
            <p:nvPr/>
          </p:nvGrpSpPr>
          <p:grpSpPr>
            <a:xfrm rot="5400000">
              <a:off x="-2006450" y="1404750"/>
              <a:ext cx="4014600" cy="1205100"/>
              <a:chOff x="150" y="4543750"/>
              <a:chExt cx="4014600" cy="1205100"/>
            </a:xfrm>
          </p:grpSpPr>
          <p:sp>
            <p:nvSpPr>
              <p:cNvPr id="41" name="Google Shape;41;p3"/>
              <p:cNvSpPr/>
              <p:nvPr/>
            </p:nvSpPr>
            <p:spPr>
              <a:xfrm rot="5400000">
                <a:off x="1622250" y="3110125"/>
                <a:ext cx="770400" cy="401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Spinnaker" panose="020B0505030300000004"/>
                  <a:ea typeface="Spinnaker" panose="020B0505030300000004"/>
                  <a:cs typeface="Spinnaker" panose="020B0505030300000004"/>
                  <a:sym typeface="Spinnaker" panose="020B0505030300000004"/>
                </a:endParaRPr>
              </a:p>
            </p:txBody>
          </p:sp>
          <p:sp>
            <p:nvSpPr>
              <p:cNvPr id="42" name="Google Shape;42;p3"/>
              <p:cNvSpPr/>
              <p:nvPr/>
            </p:nvSpPr>
            <p:spPr>
              <a:xfrm>
                <a:off x="262475" y="4543750"/>
                <a:ext cx="1205100" cy="1205100"/>
              </a:xfrm>
              <a:prstGeom prst="blockArc">
                <a:avLst>
                  <a:gd name="adj1" fmla="val 10800000"/>
                  <a:gd name="adj2" fmla="val 93824"/>
                  <a:gd name="adj3" fmla="val 19896"/>
                </a:avLst>
              </a:prstGeom>
              <a:solidFill>
                <a:srgbClr val="B3BB7B">
                  <a:alpha val="44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Spinnaker" panose="020B0505030300000004"/>
                  <a:ea typeface="Spinnaker" panose="020B0505030300000004"/>
                  <a:cs typeface="Spinnaker" panose="020B0505030300000004"/>
                  <a:sym typeface="Spinnaker" panose="020B0505030300000004"/>
                </a:endParaRPr>
              </a:p>
            </p:txBody>
          </p:sp>
        </p:grpSp>
        <p:grpSp>
          <p:nvGrpSpPr>
            <p:cNvPr id="43" name="Google Shape;43;p3"/>
            <p:cNvGrpSpPr/>
            <p:nvPr/>
          </p:nvGrpSpPr>
          <p:grpSpPr>
            <a:xfrm>
              <a:off x="6148925" y="-872075"/>
              <a:ext cx="2489300" cy="1740000"/>
              <a:chOff x="6148925" y="-872075"/>
              <a:chExt cx="2489300" cy="1740000"/>
            </a:xfrm>
          </p:grpSpPr>
          <p:sp>
            <p:nvSpPr>
              <p:cNvPr id="44" name="Google Shape;44;p3"/>
              <p:cNvSpPr/>
              <p:nvPr/>
            </p:nvSpPr>
            <p:spPr>
              <a:xfrm>
                <a:off x="6898225" y="-872075"/>
                <a:ext cx="1740000" cy="1740000"/>
              </a:xfrm>
              <a:prstGeom prst="pie">
                <a:avLst>
                  <a:gd name="adj1" fmla="val 0"/>
                  <a:gd name="adj2" fmla="val 10800146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Spinnaker" panose="020B0505030300000004"/>
                  <a:ea typeface="Spinnaker" panose="020B0505030300000004"/>
                  <a:cs typeface="Spinnaker" panose="020B0505030300000004"/>
                  <a:sym typeface="Spinnaker" panose="020B0505030300000004"/>
                </a:endParaRPr>
              </a:p>
            </p:txBody>
          </p:sp>
          <p:sp>
            <p:nvSpPr>
              <p:cNvPr id="45" name="Google Shape;45;p3"/>
              <p:cNvSpPr/>
              <p:nvPr/>
            </p:nvSpPr>
            <p:spPr>
              <a:xfrm rot="10800000">
                <a:off x="6148925" y="-604625"/>
                <a:ext cx="1205100" cy="1205100"/>
              </a:xfrm>
              <a:prstGeom prst="blockArc">
                <a:avLst>
                  <a:gd name="adj1" fmla="val 10800000"/>
                  <a:gd name="adj2" fmla="val 108721"/>
                  <a:gd name="adj3" fmla="val 22117"/>
                </a:avLst>
              </a:prstGeom>
              <a:solidFill>
                <a:srgbClr val="B3BB7B">
                  <a:alpha val="44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Spinnaker" panose="020B0505030300000004"/>
                  <a:ea typeface="Spinnaker" panose="020B0505030300000004"/>
                  <a:cs typeface="Spinnaker" panose="020B0505030300000004"/>
                  <a:sym typeface="Spinnaker" panose="020B0505030300000004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21"/>
          <p:cNvPicPr preferRelativeResize="0"/>
          <p:nvPr/>
        </p:nvPicPr>
        <p:blipFill>
          <a:blip r:embed="rId2"/>
          <a:stretch>
            <a:fillRect/>
          </a:stretch>
        </p:blipFill>
        <p:spPr>
          <a:xfrm flipH="1">
            <a:off x="-61087" y="-34362"/>
            <a:ext cx="9266174" cy="521222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9" name="Google Shape;279;p21"/>
          <p:cNvGrpSpPr/>
          <p:nvPr/>
        </p:nvGrpSpPr>
        <p:grpSpPr>
          <a:xfrm>
            <a:off x="5129400" y="0"/>
            <a:ext cx="4520100" cy="5547325"/>
            <a:chOff x="5129400" y="0"/>
            <a:chExt cx="4520100" cy="5547325"/>
          </a:xfrm>
        </p:grpSpPr>
        <p:sp>
          <p:nvSpPr>
            <p:cNvPr id="280" name="Google Shape;280;p21"/>
            <p:cNvSpPr/>
            <p:nvPr/>
          </p:nvSpPr>
          <p:spPr>
            <a:xfrm rot="-5400000" flipH="1">
              <a:off x="6729150" y="3132475"/>
              <a:ext cx="815100" cy="40146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pinnaker" panose="020B0505030300000004"/>
                <a:ea typeface="Spinnaker" panose="020B0505030300000004"/>
                <a:cs typeface="Spinnaker" panose="020B0505030300000004"/>
                <a:sym typeface="Spinnaker" panose="020B0505030300000004"/>
              </a:endParaRPr>
            </a:p>
          </p:txBody>
        </p:sp>
        <p:sp>
          <p:nvSpPr>
            <p:cNvPr id="281" name="Google Shape;281;p21"/>
            <p:cNvSpPr/>
            <p:nvPr/>
          </p:nvSpPr>
          <p:spPr>
            <a:xfrm rot="10800000" flipH="1">
              <a:off x="8648400" y="0"/>
              <a:ext cx="1001100" cy="23256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pinnaker" panose="020B0505030300000004"/>
                <a:ea typeface="Spinnaker" panose="020B0505030300000004"/>
                <a:cs typeface="Spinnaker" panose="020B0505030300000004"/>
                <a:sym typeface="Spinnaker" panose="020B0505030300000004"/>
              </a:endParaRPr>
            </a:p>
          </p:txBody>
        </p:sp>
      </p:grpSp>
      <p:grpSp>
        <p:nvGrpSpPr>
          <p:cNvPr id="282" name="Google Shape;282;p21"/>
          <p:cNvGrpSpPr/>
          <p:nvPr/>
        </p:nvGrpSpPr>
        <p:grpSpPr>
          <a:xfrm>
            <a:off x="2" y="156617"/>
            <a:ext cx="9088698" cy="4882915"/>
            <a:chOff x="2" y="156617"/>
            <a:chExt cx="9088698" cy="4882915"/>
          </a:xfrm>
        </p:grpSpPr>
        <p:grpSp>
          <p:nvGrpSpPr>
            <p:cNvPr id="283" name="Google Shape;283;p21"/>
            <p:cNvGrpSpPr/>
            <p:nvPr/>
          </p:nvGrpSpPr>
          <p:grpSpPr>
            <a:xfrm>
              <a:off x="2" y="156617"/>
              <a:ext cx="719987" cy="944360"/>
              <a:chOff x="2" y="156617"/>
              <a:chExt cx="719987" cy="944360"/>
            </a:xfrm>
          </p:grpSpPr>
          <p:pic>
            <p:nvPicPr>
              <p:cNvPr id="284" name="Google Shape;284;p21"/>
              <p:cNvPicPr preferRelativeResize="0"/>
              <p:nvPr/>
            </p:nvPicPr>
            <p:blipFill>
              <a:blip r:embed="rId3"/>
              <a:stretch>
                <a:fillRect/>
              </a:stretch>
            </p:blipFill>
            <p:spPr>
              <a:xfrm rot="-1083101" flipH="1">
                <a:off x="52781" y="591511"/>
                <a:ext cx="571953" cy="431470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</p:pic>
          <p:pic>
            <p:nvPicPr>
              <p:cNvPr id="285" name="Google Shape;285;p21"/>
              <p:cNvPicPr preferRelativeResize="0"/>
              <p:nvPr/>
            </p:nvPicPr>
            <p:blipFill>
              <a:blip r:embed="rId4"/>
              <a:stretch>
                <a:fillRect/>
              </a:stretch>
            </p:blipFill>
            <p:spPr>
              <a:xfrm rot="-7447720" flipH="1">
                <a:off x="199687" y="329411"/>
                <a:ext cx="542048" cy="234885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</p:pic>
        </p:grpSp>
        <p:grpSp>
          <p:nvGrpSpPr>
            <p:cNvPr id="286" name="Google Shape;286;p21"/>
            <p:cNvGrpSpPr/>
            <p:nvPr/>
          </p:nvGrpSpPr>
          <p:grpSpPr>
            <a:xfrm>
              <a:off x="7986262" y="4462366"/>
              <a:ext cx="1102438" cy="577167"/>
              <a:chOff x="359837" y="4401391"/>
              <a:chExt cx="1102438" cy="577167"/>
            </a:xfrm>
          </p:grpSpPr>
          <p:pic>
            <p:nvPicPr>
              <p:cNvPr id="287" name="Google Shape;287;p21"/>
              <p:cNvPicPr preferRelativeResize="0"/>
              <p:nvPr/>
            </p:nvPicPr>
            <p:blipFill>
              <a:blip r:embed="rId5"/>
              <a:stretch>
                <a:fillRect/>
              </a:stretch>
            </p:blipFill>
            <p:spPr>
              <a:xfrm rot="-1954086">
                <a:off x="374372" y="4563986"/>
                <a:ext cx="677713" cy="251976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</p:pic>
          <p:pic>
            <p:nvPicPr>
              <p:cNvPr id="288" name="Google Shape;288;p21"/>
              <p:cNvPicPr preferRelativeResize="0"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96650" y="4726568"/>
                <a:ext cx="765624" cy="251972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</p:pic>
        </p:grpSp>
      </p:grpSp>
      <p:sp>
        <p:nvSpPr>
          <p:cNvPr id="289" name="Google Shape;289;p2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90" name="Google Shape;290;p21"/>
          <p:cNvSpPr txBox="1"/>
          <p:nvPr>
            <p:ph type="subTitle" idx="1"/>
          </p:nvPr>
        </p:nvSpPr>
        <p:spPr>
          <a:xfrm>
            <a:off x="2110300" y="1995300"/>
            <a:ext cx="22377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1" name="Google Shape;291;p21"/>
          <p:cNvSpPr txBox="1"/>
          <p:nvPr>
            <p:ph type="subTitle" idx="2"/>
          </p:nvPr>
        </p:nvSpPr>
        <p:spPr>
          <a:xfrm>
            <a:off x="5910410" y="1995300"/>
            <a:ext cx="22377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2" name="Google Shape;292;p21"/>
          <p:cNvSpPr txBox="1"/>
          <p:nvPr>
            <p:ph type="subTitle" idx="3"/>
          </p:nvPr>
        </p:nvSpPr>
        <p:spPr>
          <a:xfrm>
            <a:off x="2110300" y="3624532"/>
            <a:ext cx="22377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3" name="Google Shape;293;p21"/>
          <p:cNvSpPr txBox="1"/>
          <p:nvPr>
            <p:ph type="subTitle" idx="4"/>
          </p:nvPr>
        </p:nvSpPr>
        <p:spPr>
          <a:xfrm>
            <a:off x="5910410" y="3624532"/>
            <a:ext cx="22377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4" name="Google Shape;294;p21"/>
          <p:cNvSpPr txBox="1"/>
          <p:nvPr>
            <p:ph type="subTitle" idx="5"/>
          </p:nvPr>
        </p:nvSpPr>
        <p:spPr>
          <a:xfrm>
            <a:off x="2110300" y="1565900"/>
            <a:ext cx="2237700" cy="5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bounded SemiBold"/>
              <a:buNone/>
              <a:defRPr sz="2400">
                <a:solidFill>
                  <a:schemeClr val="dk1"/>
                </a:solidFill>
                <a:latin typeface="Unbounded SemiBold"/>
                <a:ea typeface="Unbounded SemiBold"/>
                <a:cs typeface="Unbounded SemiBold"/>
                <a:sym typeface="Unbounded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bounded SemiBold"/>
              <a:buNone/>
              <a:defRPr sz="2400">
                <a:latin typeface="Unbounded SemiBold"/>
                <a:ea typeface="Unbounded SemiBold"/>
                <a:cs typeface="Unbounded SemiBold"/>
                <a:sym typeface="Unbounded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bounded SemiBold"/>
              <a:buNone/>
              <a:defRPr sz="2400">
                <a:latin typeface="Unbounded SemiBold"/>
                <a:ea typeface="Unbounded SemiBold"/>
                <a:cs typeface="Unbounded SemiBold"/>
                <a:sym typeface="Unbounded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bounded SemiBold"/>
              <a:buNone/>
              <a:defRPr sz="2400">
                <a:latin typeface="Unbounded SemiBold"/>
                <a:ea typeface="Unbounded SemiBold"/>
                <a:cs typeface="Unbounded SemiBold"/>
                <a:sym typeface="Unbounded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bounded SemiBold"/>
              <a:buNone/>
              <a:defRPr sz="2400">
                <a:latin typeface="Unbounded SemiBold"/>
                <a:ea typeface="Unbounded SemiBold"/>
                <a:cs typeface="Unbounded SemiBold"/>
                <a:sym typeface="Unbounded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bounded SemiBold"/>
              <a:buNone/>
              <a:defRPr sz="2400">
                <a:latin typeface="Unbounded SemiBold"/>
                <a:ea typeface="Unbounded SemiBold"/>
                <a:cs typeface="Unbounded SemiBold"/>
                <a:sym typeface="Unbounded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bounded SemiBold"/>
              <a:buNone/>
              <a:defRPr sz="2400">
                <a:latin typeface="Unbounded SemiBold"/>
                <a:ea typeface="Unbounded SemiBold"/>
                <a:cs typeface="Unbounded SemiBold"/>
                <a:sym typeface="Unbounded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bounded SemiBold"/>
              <a:buNone/>
              <a:defRPr sz="2400">
                <a:latin typeface="Unbounded SemiBold"/>
                <a:ea typeface="Unbounded SemiBold"/>
                <a:cs typeface="Unbounded SemiBold"/>
                <a:sym typeface="Unbounded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bounded SemiBold"/>
              <a:buNone/>
              <a:defRPr sz="2400">
                <a:latin typeface="Unbounded SemiBold"/>
                <a:ea typeface="Unbounded SemiBold"/>
                <a:cs typeface="Unbounded SemiBold"/>
                <a:sym typeface="Unbounded SemiBold"/>
              </a:defRPr>
            </a:lvl9pPr>
          </a:lstStyle>
          <a:p/>
        </p:txBody>
      </p:sp>
      <p:sp>
        <p:nvSpPr>
          <p:cNvPr id="295" name="Google Shape;295;p21"/>
          <p:cNvSpPr txBox="1"/>
          <p:nvPr>
            <p:ph type="subTitle" idx="6"/>
          </p:nvPr>
        </p:nvSpPr>
        <p:spPr>
          <a:xfrm>
            <a:off x="2110300" y="3195232"/>
            <a:ext cx="2237700" cy="5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bounded SemiBold"/>
              <a:buNone/>
              <a:defRPr sz="2400">
                <a:solidFill>
                  <a:schemeClr val="dk1"/>
                </a:solidFill>
                <a:latin typeface="Unbounded SemiBold"/>
                <a:ea typeface="Unbounded SemiBold"/>
                <a:cs typeface="Unbounded SemiBold"/>
                <a:sym typeface="Unbounded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bounded SemiBold"/>
              <a:buNone/>
              <a:defRPr sz="2400">
                <a:latin typeface="Unbounded SemiBold"/>
                <a:ea typeface="Unbounded SemiBold"/>
                <a:cs typeface="Unbounded SemiBold"/>
                <a:sym typeface="Unbounded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bounded SemiBold"/>
              <a:buNone/>
              <a:defRPr sz="2400">
                <a:latin typeface="Unbounded SemiBold"/>
                <a:ea typeface="Unbounded SemiBold"/>
                <a:cs typeface="Unbounded SemiBold"/>
                <a:sym typeface="Unbounded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bounded SemiBold"/>
              <a:buNone/>
              <a:defRPr sz="2400">
                <a:latin typeface="Unbounded SemiBold"/>
                <a:ea typeface="Unbounded SemiBold"/>
                <a:cs typeface="Unbounded SemiBold"/>
                <a:sym typeface="Unbounded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bounded SemiBold"/>
              <a:buNone/>
              <a:defRPr sz="2400">
                <a:latin typeface="Unbounded SemiBold"/>
                <a:ea typeface="Unbounded SemiBold"/>
                <a:cs typeface="Unbounded SemiBold"/>
                <a:sym typeface="Unbounded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bounded SemiBold"/>
              <a:buNone/>
              <a:defRPr sz="2400">
                <a:latin typeface="Unbounded SemiBold"/>
                <a:ea typeface="Unbounded SemiBold"/>
                <a:cs typeface="Unbounded SemiBold"/>
                <a:sym typeface="Unbounded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bounded SemiBold"/>
              <a:buNone/>
              <a:defRPr sz="2400">
                <a:latin typeface="Unbounded SemiBold"/>
                <a:ea typeface="Unbounded SemiBold"/>
                <a:cs typeface="Unbounded SemiBold"/>
                <a:sym typeface="Unbounded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bounded SemiBold"/>
              <a:buNone/>
              <a:defRPr sz="2400">
                <a:latin typeface="Unbounded SemiBold"/>
                <a:ea typeface="Unbounded SemiBold"/>
                <a:cs typeface="Unbounded SemiBold"/>
                <a:sym typeface="Unbounded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bounded SemiBold"/>
              <a:buNone/>
              <a:defRPr sz="2400">
                <a:latin typeface="Unbounded SemiBold"/>
                <a:ea typeface="Unbounded SemiBold"/>
                <a:cs typeface="Unbounded SemiBold"/>
                <a:sym typeface="Unbounded SemiBold"/>
              </a:defRPr>
            </a:lvl9pPr>
          </a:lstStyle>
          <a:p/>
        </p:txBody>
      </p:sp>
      <p:sp>
        <p:nvSpPr>
          <p:cNvPr id="296" name="Google Shape;296;p21"/>
          <p:cNvSpPr txBox="1"/>
          <p:nvPr>
            <p:ph type="subTitle" idx="7"/>
          </p:nvPr>
        </p:nvSpPr>
        <p:spPr>
          <a:xfrm>
            <a:off x="5910406" y="1565900"/>
            <a:ext cx="2237700" cy="5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bounded SemiBold"/>
              <a:buNone/>
              <a:defRPr sz="2400">
                <a:solidFill>
                  <a:schemeClr val="dk1"/>
                </a:solidFill>
                <a:latin typeface="Unbounded SemiBold"/>
                <a:ea typeface="Unbounded SemiBold"/>
                <a:cs typeface="Unbounded SemiBold"/>
                <a:sym typeface="Unbounded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bounded SemiBold"/>
              <a:buNone/>
              <a:defRPr sz="2400">
                <a:latin typeface="Unbounded SemiBold"/>
                <a:ea typeface="Unbounded SemiBold"/>
                <a:cs typeface="Unbounded SemiBold"/>
                <a:sym typeface="Unbounded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bounded SemiBold"/>
              <a:buNone/>
              <a:defRPr sz="2400">
                <a:latin typeface="Unbounded SemiBold"/>
                <a:ea typeface="Unbounded SemiBold"/>
                <a:cs typeface="Unbounded SemiBold"/>
                <a:sym typeface="Unbounded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bounded SemiBold"/>
              <a:buNone/>
              <a:defRPr sz="2400">
                <a:latin typeface="Unbounded SemiBold"/>
                <a:ea typeface="Unbounded SemiBold"/>
                <a:cs typeface="Unbounded SemiBold"/>
                <a:sym typeface="Unbounded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bounded SemiBold"/>
              <a:buNone/>
              <a:defRPr sz="2400">
                <a:latin typeface="Unbounded SemiBold"/>
                <a:ea typeface="Unbounded SemiBold"/>
                <a:cs typeface="Unbounded SemiBold"/>
                <a:sym typeface="Unbounded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bounded SemiBold"/>
              <a:buNone/>
              <a:defRPr sz="2400">
                <a:latin typeface="Unbounded SemiBold"/>
                <a:ea typeface="Unbounded SemiBold"/>
                <a:cs typeface="Unbounded SemiBold"/>
                <a:sym typeface="Unbounded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bounded SemiBold"/>
              <a:buNone/>
              <a:defRPr sz="2400">
                <a:latin typeface="Unbounded SemiBold"/>
                <a:ea typeface="Unbounded SemiBold"/>
                <a:cs typeface="Unbounded SemiBold"/>
                <a:sym typeface="Unbounded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bounded SemiBold"/>
              <a:buNone/>
              <a:defRPr sz="2400">
                <a:latin typeface="Unbounded SemiBold"/>
                <a:ea typeface="Unbounded SemiBold"/>
                <a:cs typeface="Unbounded SemiBold"/>
                <a:sym typeface="Unbounded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bounded SemiBold"/>
              <a:buNone/>
              <a:defRPr sz="2400">
                <a:latin typeface="Unbounded SemiBold"/>
                <a:ea typeface="Unbounded SemiBold"/>
                <a:cs typeface="Unbounded SemiBold"/>
                <a:sym typeface="Unbounded SemiBold"/>
              </a:defRPr>
            </a:lvl9pPr>
          </a:lstStyle>
          <a:p/>
        </p:txBody>
      </p:sp>
      <p:sp>
        <p:nvSpPr>
          <p:cNvPr id="297" name="Google Shape;297;p21"/>
          <p:cNvSpPr txBox="1"/>
          <p:nvPr>
            <p:ph type="subTitle" idx="8"/>
          </p:nvPr>
        </p:nvSpPr>
        <p:spPr>
          <a:xfrm>
            <a:off x="5910406" y="3195232"/>
            <a:ext cx="2237700" cy="5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bounded SemiBold"/>
              <a:buNone/>
              <a:defRPr sz="2400">
                <a:solidFill>
                  <a:schemeClr val="dk1"/>
                </a:solidFill>
                <a:latin typeface="Unbounded SemiBold"/>
                <a:ea typeface="Unbounded SemiBold"/>
                <a:cs typeface="Unbounded SemiBold"/>
                <a:sym typeface="Unbounded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bounded SemiBold"/>
              <a:buNone/>
              <a:defRPr sz="2400">
                <a:latin typeface="Unbounded SemiBold"/>
                <a:ea typeface="Unbounded SemiBold"/>
                <a:cs typeface="Unbounded SemiBold"/>
                <a:sym typeface="Unbounded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bounded SemiBold"/>
              <a:buNone/>
              <a:defRPr sz="2400">
                <a:latin typeface="Unbounded SemiBold"/>
                <a:ea typeface="Unbounded SemiBold"/>
                <a:cs typeface="Unbounded SemiBold"/>
                <a:sym typeface="Unbounded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bounded SemiBold"/>
              <a:buNone/>
              <a:defRPr sz="2400">
                <a:latin typeface="Unbounded SemiBold"/>
                <a:ea typeface="Unbounded SemiBold"/>
                <a:cs typeface="Unbounded SemiBold"/>
                <a:sym typeface="Unbounded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bounded SemiBold"/>
              <a:buNone/>
              <a:defRPr sz="2400">
                <a:latin typeface="Unbounded SemiBold"/>
                <a:ea typeface="Unbounded SemiBold"/>
                <a:cs typeface="Unbounded SemiBold"/>
                <a:sym typeface="Unbounded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bounded SemiBold"/>
              <a:buNone/>
              <a:defRPr sz="2400">
                <a:latin typeface="Unbounded SemiBold"/>
                <a:ea typeface="Unbounded SemiBold"/>
                <a:cs typeface="Unbounded SemiBold"/>
                <a:sym typeface="Unbounded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bounded SemiBold"/>
              <a:buNone/>
              <a:defRPr sz="2400">
                <a:latin typeface="Unbounded SemiBold"/>
                <a:ea typeface="Unbounded SemiBold"/>
                <a:cs typeface="Unbounded SemiBold"/>
                <a:sym typeface="Unbounded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bounded SemiBold"/>
              <a:buNone/>
              <a:defRPr sz="2400">
                <a:latin typeface="Unbounded SemiBold"/>
                <a:ea typeface="Unbounded SemiBold"/>
                <a:cs typeface="Unbounded SemiBold"/>
                <a:sym typeface="Unbounded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bounded SemiBold"/>
              <a:buNone/>
              <a:defRPr sz="2400">
                <a:latin typeface="Unbounded SemiBold"/>
                <a:ea typeface="Unbounded SemiBold"/>
                <a:cs typeface="Unbounded SemiBold"/>
                <a:sym typeface="Unbounded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ive columns">
  <p:cSld name="CUSTOM_7_1"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Google Shape;299;p22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-61087" y="-34362"/>
            <a:ext cx="9266174" cy="5212224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2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01" name="Google Shape;301;p22"/>
          <p:cNvSpPr txBox="1"/>
          <p:nvPr>
            <p:ph type="subTitle" idx="1"/>
          </p:nvPr>
        </p:nvSpPr>
        <p:spPr>
          <a:xfrm>
            <a:off x="1108627" y="2149200"/>
            <a:ext cx="19860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2" name="Google Shape;302;p22"/>
          <p:cNvSpPr txBox="1"/>
          <p:nvPr>
            <p:ph type="subTitle" idx="2"/>
          </p:nvPr>
        </p:nvSpPr>
        <p:spPr>
          <a:xfrm>
            <a:off x="3579000" y="2149200"/>
            <a:ext cx="19860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3" name="Google Shape;303;p22"/>
          <p:cNvSpPr txBox="1"/>
          <p:nvPr>
            <p:ph type="subTitle" idx="3"/>
          </p:nvPr>
        </p:nvSpPr>
        <p:spPr>
          <a:xfrm>
            <a:off x="2191413" y="3579425"/>
            <a:ext cx="19860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4" name="Google Shape;304;p22"/>
          <p:cNvSpPr txBox="1"/>
          <p:nvPr>
            <p:ph type="subTitle" idx="4"/>
          </p:nvPr>
        </p:nvSpPr>
        <p:spPr>
          <a:xfrm>
            <a:off x="6049373" y="2149200"/>
            <a:ext cx="19860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5" name="Google Shape;305;p22"/>
          <p:cNvSpPr txBox="1"/>
          <p:nvPr>
            <p:ph type="subTitle" idx="5"/>
          </p:nvPr>
        </p:nvSpPr>
        <p:spPr>
          <a:xfrm>
            <a:off x="4966587" y="3579425"/>
            <a:ext cx="19860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6" name="Google Shape;306;p22"/>
          <p:cNvSpPr txBox="1"/>
          <p:nvPr>
            <p:ph type="subTitle" idx="6"/>
          </p:nvPr>
        </p:nvSpPr>
        <p:spPr>
          <a:xfrm>
            <a:off x="1109527" y="1656599"/>
            <a:ext cx="19842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bounded SemiBold"/>
              <a:buNone/>
              <a:defRPr sz="2400">
                <a:solidFill>
                  <a:schemeClr val="dk1"/>
                </a:solidFill>
                <a:latin typeface="Unbounded SemiBold"/>
                <a:ea typeface="Unbounded SemiBold"/>
                <a:cs typeface="Unbounded SemiBold"/>
                <a:sym typeface="Unbounded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bounded SemiBold"/>
              <a:buNone/>
              <a:defRPr sz="2400">
                <a:latin typeface="Unbounded SemiBold"/>
                <a:ea typeface="Unbounded SemiBold"/>
                <a:cs typeface="Unbounded SemiBold"/>
                <a:sym typeface="Unbounded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bounded SemiBold"/>
              <a:buNone/>
              <a:defRPr sz="2400">
                <a:latin typeface="Unbounded SemiBold"/>
                <a:ea typeface="Unbounded SemiBold"/>
                <a:cs typeface="Unbounded SemiBold"/>
                <a:sym typeface="Unbounded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bounded SemiBold"/>
              <a:buNone/>
              <a:defRPr sz="2400">
                <a:latin typeface="Unbounded SemiBold"/>
                <a:ea typeface="Unbounded SemiBold"/>
                <a:cs typeface="Unbounded SemiBold"/>
                <a:sym typeface="Unbounded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bounded SemiBold"/>
              <a:buNone/>
              <a:defRPr sz="2400">
                <a:latin typeface="Unbounded SemiBold"/>
                <a:ea typeface="Unbounded SemiBold"/>
                <a:cs typeface="Unbounded SemiBold"/>
                <a:sym typeface="Unbounded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bounded SemiBold"/>
              <a:buNone/>
              <a:defRPr sz="2400">
                <a:latin typeface="Unbounded SemiBold"/>
                <a:ea typeface="Unbounded SemiBold"/>
                <a:cs typeface="Unbounded SemiBold"/>
                <a:sym typeface="Unbounded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bounded SemiBold"/>
              <a:buNone/>
              <a:defRPr sz="2400">
                <a:latin typeface="Unbounded SemiBold"/>
                <a:ea typeface="Unbounded SemiBold"/>
                <a:cs typeface="Unbounded SemiBold"/>
                <a:sym typeface="Unbounded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bounded SemiBold"/>
              <a:buNone/>
              <a:defRPr sz="2400">
                <a:latin typeface="Unbounded SemiBold"/>
                <a:ea typeface="Unbounded SemiBold"/>
                <a:cs typeface="Unbounded SemiBold"/>
                <a:sym typeface="Unbounded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bounded SemiBold"/>
              <a:buNone/>
              <a:defRPr sz="2400">
                <a:latin typeface="Unbounded SemiBold"/>
                <a:ea typeface="Unbounded SemiBold"/>
                <a:cs typeface="Unbounded SemiBold"/>
                <a:sym typeface="Unbounded SemiBold"/>
              </a:defRPr>
            </a:lvl9pPr>
          </a:lstStyle>
          <a:p/>
        </p:txBody>
      </p:sp>
      <p:sp>
        <p:nvSpPr>
          <p:cNvPr id="307" name="Google Shape;307;p22"/>
          <p:cNvSpPr txBox="1"/>
          <p:nvPr>
            <p:ph type="subTitle" idx="7"/>
          </p:nvPr>
        </p:nvSpPr>
        <p:spPr>
          <a:xfrm>
            <a:off x="3579900" y="1656599"/>
            <a:ext cx="19842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bounded SemiBold"/>
              <a:buNone/>
              <a:defRPr sz="2400">
                <a:solidFill>
                  <a:schemeClr val="dk1"/>
                </a:solidFill>
                <a:latin typeface="Unbounded SemiBold"/>
                <a:ea typeface="Unbounded SemiBold"/>
                <a:cs typeface="Unbounded SemiBold"/>
                <a:sym typeface="Unbounded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bounded SemiBold"/>
              <a:buNone/>
              <a:defRPr sz="2400">
                <a:latin typeface="Unbounded SemiBold"/>
                <a:ea typeface="Unbounded SemiBold"/>
                <a:cs typeface="Unbounded SemiBold"/>
                <a:sym typeface="Unbounded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bounded SemiBold"/>
              <a:buNone/>
              <a:defRPr sz="2400">
                <a:latin typeface="Unbounded SemiBold"/>
                <a:ea typeface="Unbounded SemiBold"/>
                <a:cs typeface="Unbounded SemiBold"/>
                <a:sym typeface="Unbounded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bounded SemiBold"/>
              <a:buNone/>
              <a:defRPr sz="2400">
                <a:latin typeface="Unbounded SemiBold"/>
                <a:ea typeface="Unbounded SemiBold"/>
                <a:cs typeface="Unbounded SemiBold"/>
                <a:sym typeface="Unbounded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bounded SemiBold"/>
              <a:buNone/>
              <a:defRPr sz="2400">
                <a:latin typeface="Unbounded SemiBold"/>
                <a:ea typeface="Unbounded SemiBold"/>
                <a:cs typeface="Unbounded SemiBold"/>
                <a:sym typeface="Unbounded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bounded SemiBold"/>
              <a:buNone/>
              <a:defRPr sz="2400">
                <a:latin typeface="Unbounded SemiBold"/>
                <a:ea typeface="Unbounded SemiBold"/>
                <a:cs typeface="Unbounded SemiBold"/>
                <a:sym typeface="Unbounded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bounded SemiBold"/>
              <a:buNone/>
              <a:defRPr sz="2400">
                <a:latin typeface="Unbounded SemiBold"/>
                <a:ea typeface="Unbounded SemiBold"/>
                <a:cs typeface="Unbounded SemiBold"/>
                <a:sym typeface="Unbounded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bounded SemiBold"/>
              <a:buNone/>
              <a:defRPr sz="2400">
                <a:latin typeface="Unbounded SemiBold"/>
                <a:ea typeface="Unbounded SemiBold"/>
                <a:cs typeface="Unbounded SemiBold"/>
                <a:sym typeface="Unbounded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bounded SemiBold"/>
              <a:buNone/>
              <a:defRPr sz="2400">
                <a:latin typeface="Unbounded SemiBold"/>
                <a:ea typeface="Unbounded SemiBold"/>
                <a:cs typeface="Unbounded SemiBold"/>
                <a:sym typeface="Unbounded SemiBold"/>
              </a:defRPr>
            </a:lvl9pPr>
          </a:lstStyle>
          <a:p/>
        </p:txBody>
      </p:sp>
      <p:sp>
        <p:nvSpPr>
          <p:cNvPr id="308" name="Google Shape;308;p22"/>
          <p:cNvSpPr txBox="1"/>
          <p:nvPr>
            <p:ph type="subTitle" idx="8"/>
          </p:nvPr>
        </p:nvSpPr>
        <p:spPr>
          <a:xfrm>
            <a:off x="6050273" y="1656599"/>
            <a:ext cx="19842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bounded SemiBold"/>
              <a:buNone/>
              <a:defRPr sz="2400">
                <a:solidFill>
                  <a:schemeClr val="dk1"/>
                </a:solidFill>
                <a:latin typeface="Unbounded SemiBold"/>
                <a:ea typeface="Unbounded SemiBold"/>
                <a:cs typeface="Unbounded SemiBold"/>
                <a:sym typeface="Unbounded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bounded SemiBold"/>
              <a:buNone/>
              <a:defRPr sz="2400">
                <a:latin typeface="Unbounded SemiBold"/>
                <a:ea typeface="Unbounded SemiBold"/>
                <a:cs typeface="Unbounded SemiBold"/>
                <a:sym typeface="Unbounded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bounded SemiBold"/>
              <a:buNone/>
              <a:defRPr sz="2400">
                <a:latin typeface="Unbounded SemiBold"/>
                <a:ea typeface="Unbounded SemiBold"/>
                <a:cs typeface="Unbounded SemiBold"/>
                <a:sym typeface="Unbounded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bounded SemiBold"/>
              <a:buNone/>
              <a:defRPr sz="2400">
                <a:latin typeface="Unbounded SemiBold"/>
                <a:ea typeface="Unbounded SemiBold"/>
                <a:cs typeface="Unbounded SemiBold"/>
                <a:sym typeface="Unbounded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bounded SemiBold"/>
              <a:buNone/>
              <a:defRPr sz="2400">
                <a:latin typeface="Unbounded SemiBold"/>
                <a:ea typeface="Unbounded SemiBold"/>
                <a:cs typeface="Unbounded SemiBold"/>
                <a:sym typeface="Unbounded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bounded SemiBold"/>
              <a:buNone/>
              <a:defRPr sz="2400">
                <a:latin typeface="Unbounded SemiBold"/>
                <a:ea typeface="Unbounded SemiBold"/>
                <a:cs typeface="Unbounded SemiBold"/>
                <a:sym typeface="Unbounded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bounded SemiBold"/>
              <a:buNone/>
              <a:defRPr sz="2400">
                <a:latin typeface="Unbounded SemiBold"/>
                <a:ea typeface="Unbounded SemiBold"/>
                <a:cs typeface="Unbounded SemiBold"/>
                <a:sym typeface="Unbounded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bounded SemiBold"/>
              <a:buNone/>
              <a:defRPr sz="2400">
                <a:latin typeface="Unbounded SemiBold"/>
                <a:ea typeface="Unbounded SemiBold"/>
                <a:cs typeface="Unbounded SemiBold"/>
                <a:sym typeface="Unbounded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bounded SemiBold"/>
              <a:buNone/>
              <a:defRPr sz="2400">
                <a:latin typeface="Unbounded SemiBold"/>
                <a:ea typeface="Unbounded SemiBold"/>
                <a:cs typeface="Unbounded SemiBold"/>
                <a:sym typeface="Unbounded SemiBold"/>
              </a:defRPr>
            </a:lvl9pPr>
          </a:lstStyle>
          <a:p/>
        </p:txBody>
      </p:sp>
      <p:sp>
        <p:nvSpPr>
          <p:cNvPr id="309" name="Google Shape;309;p22"/>
          <p:cNvSpPr txBox="1"/>
          <p:nvPr>
            <p:ph type="subTitle" idx="9"/>
          </p:nvPr>
        </p:nvSpPr>
        <p:spPr>
          <a:xfrm>
            <a:off x="2192313" y="3086800"/>
            <a:ext cx="19842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bounded SemiBold"/>
              <a:buNone/>
              <a:defRPr sz="2400">
                <a:solidFill>
                  <a:schemeClr val="dk1"/>
                </a:solidFill>
                <a:latin typeface="Unbounded SemiBold"/>
                <a:ea typeface="Unbounded SemiBold"/>
                <a:cs typeface="Unbounded SemiBold"/>
                <a:sym typeface="Unbounded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bounded SemiBold"/>
              <a:buNone/>
              <a:defRPr sz="2400">
                <a:latin typeface="Unbounded SemiBold"/>
                <a:ea typeface="Unbounded SemiBold"/>
                <a:cs typeface="Unbounded SemiBold"/>
                <a:sym typeface="Unbounded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bounded SemiBold"/>
              <a:buNone/>
              <a:defRPr sz="2400">
                <a:latin typeface="Unbounded SemiBold"/>
                <a:ea typeface="Unbounded SemiBold"/>
                <a:cs typeface="Unbounded SemiBold"/>
                <a:sym typeface="Unbounded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bounded SemiBold"/>
              <a:buNone/>
              <a:defRPr sz="2400">
                <a:latin typeface="Unbounded SemiBold"/>
                <a:ea typeface="Unbounded SemiBold"/>
                <a:cs typeface="Unbounded SemiBold"/>
                <a:sym typeface="Unbounded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bounded SemiBold"/>
              <a:buNone/>
              <a:defRPr sz="2400">
                <a:latin typeface="Unbounded SemiBold"/>
                <a:ea typeface="Unbounded SemiBold"/>
                <a:cs typeface="Unbounded SemiBold"/>
                <a:sym typeface="Unbounded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bounded SemiBold"/>
              <a:buNone/>
              <a:defRPr sz="2400">
                <a:latin typeface="Unbounded SemiBold"/>
                <a:ea typeface="Unbounded SemiBold"/>
                <a:cs typeface="Unbounded SemiBold"/>
                <a:sym typeface="Unbounded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bounded SemiBold"/>
              <a:buNone/>
              <a:defRPr sz="2400">
                <a:latin typeface="Unbounded SemiBold"/>
                <a:ea typeface="Unbounded SemiBold"/>
                <a:cs typeface="Unbounded SemiBold"/>
                <a:sym typeface="Unbounded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bounded SemiBold"/>
              <a:buNone/>
              <a:defRPr sz="2400">
                <a:latin typeface="Unbounded SemiBold"/>
                <a:ea typeface="Unbounded SemiBold"/>
                <a:cs typeface="Unbounded SemiBold"/>
                <a:sym typeface="Unbounded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bounded SemiBold"/>
              <a:buNone/>
              <a:defRPr sz="2400">
                <a:latin typeface="Unbounded SemiBold"/>
                <a:ea typeface="Unbounded SemiBold"/>
                <a:cs typeface="Unbounded SemiBold"/>
                <a:sym typeface="Unbounded SemiBold"/>
              </a:defRPr>
            </a:lvl9pPr>
          </a:lstStyle>
          <a:p/>
        </p:txBody>
      </p:sp>
      <p:sp>
        <p:nvSpPr>
          <p:cNvPr id="310" name="Google Shape;310;p22"/>
          <p:cNvSpPr txBox="1"/>
          <p:nvPr>
            <p:ph type="subTitle" idx="13"/>
          </p:nvPr>
        </p:nvSpPr>
        <p:spPr>
          <a:xfrm>
            <a:off x="4967487" y="3086800"/>
            <a:ext cx="19842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bounded SemiBold"/>
              <a:buNone/>
              <a:defRPr sz="2400">
                <a:solidFill>
                  <a:schemeClr val="dk1"/>
                </a:solidFill>
                <a:latin typeface="Unbounded SemiBold"/>
                <a:ea typeface="Unbounded SemiBold"/>
                <a:cs typeface="Unbounded SemiBold"/>
                <a:sym typeface="Unbounded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bounded SemiBold"/>
              <a:buNone/>
              <a:defRPr sz="2400">
                <a:latin typeface="Unbounded SemiBold"/>
                <a:ea typeface="Unbounded SemiBold"/>
                <a:cs typeface="Unbounded SemiBold"/>
                <a:sym typeface="Unbounded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bounded SemiBold"/>
              <a:buNone/>
              <a:defRPr sz="2400">
                <a:latin typeface="Unbounded SemiBold"/>
                <a:ea typeface="Unbounded SemiBold"/>
                <a:cs typeface="Unbounded SemiBold"/>
                <a:sym typeface="Unbounded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bounded SemiBold"/>
              <a:buNone/>
              <a:defRPr sz="2400">
                <a:latin typeface="Unbounded SemiBold"/>
                <a:ea typeface="Unbounded SemiBold"/>
                <a:cs typeface="Unbounded SemiBold"/>
                <a:sym typeface="Unbounded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bounded SemiBold"/>
              <a:buNone/>
              <a:defRPr sz="2400">
                <a:latin typeface="Unbounded SemiBold"/>
                <a:ea typeface="Unbounded SemiBold"/>
                <a:cs typeface="Unbounded SemiBold"/>
                <a:sym typeface="Unbounded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bounded SemiBold"/>
              <a:buNone/>
              <a:defRPr sz="2400">
                <a:latin typeface="Unbounded SemiBold"/>
                <a:ea typeface="Unbounded SemiBold"/>
                <a:cs typeface="Unbounded SemiBold"/>
                <a:sym typeface="Unbounded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bounded SemiBold"/>
              <a:buNone/>
              <a:defRPr sz="2400">
                <a:latin typeface="Unbounded SemiBold"/>
                <a:ea typeface="Unbounded SemiBold"/>
                <a:cs typeface="Unbounded SemiBold"/>
                <a:sym typeface="Unbounded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bounded SemiBold"/>
              <a:buNone/>
              <a:defRPr sz="2400">
                <a:latin typeface="Unbounded SemiBold"/>
                <a:ea typeface="Unbounded SemiBold"/>
                <a:cs typeface="Unbounded SemiBold"/>
                <a:sym typeface="Unbounded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bounded SemiBold"/>
              <a:buNone/>
              <a:defRPr sz="2400">
                <a:latin typeface="Unbounded SemiBold"/>
                <a:ea typeface="Unbounded SemiBold"/>
                <a:cs typeface="Unbounded SemiBold"/>
                <a:sym typeface="Unbounded SemiBold"/>
              </a:defRPr>
            </a:lvl9pPr>
          </a:lstStyle>
          <a:p/>
        </p:txBody>
      </p:sp>
      <p:grpSp>
        <p:nvGrpSpPr>
          <p:cNvPr id="311" name="Google Shape;311;p22"/>
          <p:cNvGrpSpPr/>
          <p:nvPr/>
        </p:nvGrpSpPr>
        <p:grpSpPr>
          <a:xfrm>
            <a:off x="2" y="156617"/>
            <a:ext cx="719987" cy="944360"/>
            <a:chOff x="2" y="156617"/>
            <a:chExt cx="719987" cy="944360"/>
          </a:xfrm>
        </p:grpSpPr>
        <p:pic>
          <p:nvPicPr>
            <p:cNvPr id="312" name="Google Shape;312;p22"/>
            <p:cNvPicPr preferRelativeResize="0"/>
            <p:nvPr/>
          </p:nvPicPr>
          <p:blipFill>
            <a:blip r:embed="rId3"/>
            <a:stretch>
              <a:fillRect/>
            </a:stretch>
          </p:blipFill>
          <p:spPr>
            <a:xfrm rot="-1083101" flipH="1">
              <a:off x="52781" y="591511"/>
              <a:ext cx="571953" cy="43147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</p:pic>
        <p:pic>
          <p:nvPicPr>
            <p:cNvPr id="313" name="Google Shape;313;p22"/>
            <p:cNvPicPr preferRelativeResize="0"/>
            <p:nvPr/>
          </p:nvPicPr>
          <p:blipFill>
            <a:blip r:embed="rId4"/>
            <a:stretch>
              <a:fillRect/>
            </a:stretch>
          </p:blipFill>
          <p:spPr>
            <a:xfrm rot="-7447720" flipH="1">
              <a:off x="199687" y="329411"/>
              <a:ext cx="542048" cy="234885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</p:pic>
      </p:grpSp>
      <p:grpSp>
        <p:nvGrpSpPr>
          <p:cNvPr id="314" name="Google Shape;314;p22"/>
          <p:cNvGrpSpPr/>
          <p:nvPr/>
        </p:nvGrpSpPr>
        <p:grpSpPr>
          <a:xfrm>
            <a:off x="0" y="2817900"/>
            <a:ext cx="9640900" cy="2932900"/>
            <a:chOff x="0" y="2817900"/>
            <a:chExt cx="9640900" cy="2932900"/>
          </a:xfrm>
        </p:grpSpPr>
        <p:sp>
          <p:nvSpPr>
            <p:cNvPr id="315" name="Google Shape;315;p22"/>
            <p:cNvSpPr/>
            <p:nvPr/>
          </p:nvSpPr>
          <p:spPr>
            <a:xfrm rot="5400000">
              <a:off x="1599750" y="3132475"/>
              <a:ext cx="815100" cy="40146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pinnaker" panose="020B0505030300000004"/>
                <a:ea typeface="Spinnaker" panose="020B0505030300000004"/>
                <a:cs typeface="Spinnaker" panose="020B0505030300000004"/>
                <a:sym typeface="Spinnaker" panose="020B0505030300000004"/>
              </a:endParaRPr>
            </a:p>
          </p:txBody>
        </p:sp>
        <p:sp>
          <p:nvSpPr>
            <p:cNvPr id="316" name="Google Shape;316;p22"/>
            <p:cNvSpPr/>
            <p:nvPr/>
          </p:nvSpPr>
          <p:spPr>
            <a:xfrm flipH="1">
              <a:off x="110675" y="4545700"/>
              <a:ext cx="1205100" cy="1205100"/>
            </a:xfrm>
            <a:prstGeom prst="blockArc">
              <a:avLst>
                <a:gd name="adj1" fmla="val 10800000"/>
                <a:gd name="adj2" fmla="val 93824"/>
                <a:gd name="adj3" fmla="val 19896"/>
              </a:avLst>
            </a:prstGeom>
            <a:solidFill>
              <a:srgbClr val="B3BB7B">
                <a:alpha val="515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pinnaker" panose="020B0505030300000004"/>
                <a:ea typeface="Spinnaker" panose="020B0505030300000004"/>
                <a:cs typeface="Spinnaker" panose="020B0505030300000004"/>
                <a:sym typeface="Spinnaker" panose="020B0505030300000004"/>
              </a:endParaRPr>
            </a:p>
          </p:txBody>
        </p:sp>
        <p:sp>
          <p:nvSpPr>
            <p:cNvPr id="317" name="Google Shape;317;p22"/>
            <p:cNvSpPr/>
            <p:nvPr/>
          </p:nvSpPr>
          <p:spPr>
            <a:xfrm flipH="1">
              <a:off x="8639800" y="2817900"/>
              <a:ext cx="1001100" cy="23256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pinnaker" panose="020B0505030300000004"/>
                <a:ea typeface="Spinnaker" panose="020B0505030300000004"/>
                <a:cs typeface="Spinnaker" panose="020B0505030300000004"/>
                <a:sym typeface="Spinnaker" panose="020B0505030300000004"/>
              </a:endParaRPr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" name="Google Shape;319;p23"/>
          <p:cNvPicPr preferRelativeResize="0"/>
          <p:nvPr/>
        </p:nvPicPr>
        <p:blipFill>
          <a:blip r:embed="rId2"/>
          <a:stretch>
            <a:fillRect/>
          </a:stretch>
        </p:blipFill>
        <p:spPr>
          <a:xfrm flipH="1">
            <a:off x="-61087" y="-34362"/>
            <a:ext cx="9266174" cy="5212224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2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21" name="Google Shape;321;p23"/>
          <p:cNvSpPr txBox="1"/>
          <p:nvPr>
            <p:ph type="subTitle" idx="1"/>
          </p:nvPr>
        </p:nvSpPr>
        <p:spPr>
          <a:xfrm>
            <a:off x="719954" y="2149201"/>
            <a:ext cx="22089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2" name="Google Shape;322;p23"/>
          <p:cNvSpPr txBox="1"/>
          <p:nvPr>
            <p:ph type="subTitle" idx="2"/>
          </p:nvPr>
        </p:nvSpPr>
        <p:spPr>
          <a:xfrm>
            <a:off x="3467550" y="2149201"/>
            <a:ext cx="22089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3" name="Google Shape;323;p23"/>
          <p:cNvSpPr txBox="1"/>
          <p:nvPr>
            <p:ph type="subTitle" idx="3"/>
          </p:nvPr>
        </p:nvSpPr>
        <p:spPr>
          <a:xfrm>
            <a:off x="719954" y="3579425"/>
            <a:ext cx="22089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4" name="Google Shape;324;p23"/>
          <p:cNvSpPr txBox="1"/>
          <p:nvPr>
            <p:ph type="subTitle" idx="4"/>
          </p:nvPr>
        </p:nvSpPr>
        <p:spPr>
          <a:xfrm>
            <a:off x="3467550" y="3579425"/>
            <a:ext cx="22089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5" name="Google Shape;325;p23"/>
          <p:cNvSpPr txBox="1"/>
          <p:nvPr>
            <p:ph type="subTitle" idx="5"/>
          </p:nvPr>
        </p:nvSpPr>
        <p:spPr>
          <a:xfrm>
            <a:off x="6215146" y="2149201"/>
            <a:ext cx="22089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6" name="Google Shape;326;p23"/>
          <p:cNvSpPr txBox="1"/>
          <p:nvPr>
            <p:ph type="subTitle" idx="6"/>
          </p:nvPr>
        </p:nvSpPr>
        <p:spPr>
          <a:xfrm>
            <a:off x="6215146" y="3579425"/>
            <a:ext cx="22089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7" name="Google Shape;327;p23"/>
          <p:cNvSpPr txBox="1"/>
          <p:nvPr>
            <p:ph type="subTitle" idx="7"/>
          </p:nvPr>
        </p:nvSpPr>
        <p:spPr>
          <a:xfrm>
            <a:off x="720955" y="1656600"/>
            <a:ext cx="22071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bounded SemiBold"/>
              <a:buNone/>
              <a:defRPr sz="2400">
                <a:solidFill>
                  <a:schemeClr val="dk1"/>
                </a:solidFill>
                <a:latin typeface="Unbounded SemiBold"/>
                <a:ea typeface="Unbounded SemiBold"/>
                <a:cs typeface="Unbounded SemiBold"/>
                <a:sym typeface="Unbounded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bounded SemiBold"/>
              <a:buNone/>
              <a:defRPr sz="2400">
                <a:latin typeface="Unbounded SemiBold"/>
                <a:ea typeface="Unbounded SemiBold"/>
                <a:cs typeface="Unbounded SemiBold"/>
                <a:sym typeface="Unbounded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bounded SemiBold"/>
              <a:buNone/>
              <a:defRPr sz="2400">
                <a:latin typeface="Unbounded SemiBold"/>
                <a:ea typeface="Unbounded SemiBold"/>
                <a:cs typeface="Unbounded SemiBold"/>
                <a:sym typeface="Unbounded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bounded SemiBold"/>
              <a:buNone/>
              <a:defRPr sz="2400">
                <a:latin typeface="Unbounded SemiBold"/>
                <a:ea typeface="Unbounded SemiBold"/>
                <a:cs typeface="Unbounded SemiBold"/>
                <a:sym typeface="Unbounded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bounded SemiBold"/>
              <a:buNone/>
              <a:defRPr sz="2400">
                <a:latin typeface="Unbounded SemiBold"/>
                <a:ea typeface="Unbounded SemiBold"/>
                <a:cs typeface="Unbounded SemiBold"/>
                <a:sym typeface="Unbounded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bounded SemiBold"/>
              <a:buNone/>
              <a:defRPr sz="2400">
                <a:latin typeface="Unbounded SemiBold"/>
                <a:ea typeface="Unbounded SemiBold"/>
                <a:cs typeface="Unbounded SemiBold"/>
                <a:sym typeface="Unbounded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bounded SemiBold"/>
              <a:buNone/>
              <a:defRPr sz="2400">
                <a:latin typeface="Unbounded SemiBold"/>
                <a:ea typeface="Unbounded SemiBold"/>
                <a:cs typeface="Unbounded SemiBold"/>
                <a:sym typeface="Unbounded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bounded SemiBold"/>
              <a:buNone/>
              <a:defRPr sz="2400">
                <a:latin typeface="Unbounded SemiBold"/>
                <a:ea typeface="Unbounded SemiBold"/>
                <a:cs typeface="Unbounded SemiBold"/>
                <a:sym typeface="Unbounded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bounded SemiBold"/>
              <a:buNone/>
              <a:defRPr sz="2400">
                <a:latin typeface="Unbounded SemiBold"/>
                <a:ea typeface="Unbounded SemiBold"/>
                <a:cs typeface="Unbounded SemiBold"/>
                <a:sym typeface="Unbounded SemiBold"/>
              </a:defRPr>
            </a:lvl9pPr>
          </a:lstStyle>
          <a:p/>
        </p:txBody>
      </p:sp>
      <p:sp>
        <p:nvSpPr>
          <p:cNvPr id="328" name="Google Shape;328;p23"/>
          <p:cNvSpPr txBox="1"/>
          <p:nvPr>
            <p:ph type="subTitle" idx="8"/>
          </p:nvPr>
        </p:nvSpPr>
        <p:spPr>
          <a:xfrm>
            <a:off x="3468551" y="1656600"/>
            <a:ext cx="22071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bounded SemiBold"/>
              <a:buNone/>
              <a:defRPr sz="2400">
                <a:solidFill>
                  <a:schemeClr val="dk1"/>
                </a:solidFill>
                <a:latin typeface="Unbounded SemiBold"/>
                <a:ea typeface="Unbounded SemiBold"/>
                <a:cs typeface="Unbounded SemiBold"/>
                <a:sym typeface="Unbounded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bounded SemiBold"/>
              <a:buNone/>
              <a:defRPr sz="2400">
                <a:latin typeface="Unbounded SemiBold"/>
                <a:ea typeface="Unbounded SemiBold"/>
                <a:cs typeface="Unbounded SemiBold"/>
                <a:sym typeface="Unbounded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bounded SemiBold"/>
              <a:buNone/>
              <a:defRPr sz="2400">
                <a:latin typeface="Unbounded SemiBold"/>
                <a:ea typeface="Unbounded SemiBold"/>
                <a:cs typeface="Unbounded SemiBold"/>
                <a:sym typeface="Unbounded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bounded SemiBold"/>
              <a:buNone/>
              <a:defRPr sz="2400">
                <a:latin typeface="Unbounded SemiBold"/>
                <a:ea typeface="Unbounded SemiBold"/>
                <a:cs typeface="Unbounded SemiBold"/>
                <a:sym typeface="Unbounded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bounded SemiBold"/>
              <a:buNone/>
              <a:defRPr sz="2400">
                <a:latin typeface="Unbounded SemiBold"/>
                <a:ea typeface="Unbounded SemiBold"/>
                <a:cs typeface="Unbounded SemiBold"/>
                <a:sym typeface="Unbounded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bounded SemiBold"/>
              <a:buNone/>
              <a:defRPr sz="2400">
                <a:latin typeface="Unbounded SemiBold"/>
                <a:ea typeface="Unbounded SemiBold"/>
                <a:cs typeface="Unbounded SemiBold"/>
                <a:sym typeface="Unbounded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bounded SemiBold"/>
              <a:buNone/>
              <a:defRPr sz="2400">
                <a:latin typeface="Unbounded SemiBold"/>
                <a:ea typeface="Unbounded SemiBold"/>
                <a:cs typeface="Unbounded SemiBold"/>
                <a:sym typeface="Unbounded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bounded SemiBold"/>
              <a:buNone/>
              <a:defRPr sz="2400">
                <a:latin typeface="Unbounded SemiBold"/>
                <a:ea typeface="Unbounded SemiBold"/>
                <a:cs typeface="Unbounded SemiBold"/>
                <a:sym typeface="Unbounded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bounded SemiBold"/>
              <a:buNone/>
              <a:defRPr sz="2400">
                <a:latin typeface="Unbounded SemiBold"/>
                <a:ea typeface="Unbounded SemiBold"/>
                <a:cs typeface="Unbounded SemiBold"/>
                <a:sym typeface="Unbounded SemiBold"/>
              </a:defRPr>
            </a:lvl9pPr>
          </a:lstStyle>
          <a:p/>
        </p:txBody>
      </p:sp>
      <p:sp>
        <p:nvSpPr>
          <p:cNvPr id="329" name="Google Shape;329;p23"/>
          <p:cNvSpPr txBox="1"/>
          <p:nvPr>
            <p:ph type="subTitle" idx="9"/>
          </p:nvPr>
        </p:nvSpPr>
        <p:spPr>
          <a:xfrm>
            <a:off x="6216147" y="1656600"/>
            <a:ext cx="22071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bounded SemiBold"/>
              <a:buNone/>
              <a:defRPr sz="2400">
                <a:solidFill>
                  <a:schemeClr val="dk1"/>
                </a:solidFill>
                <a:latin typeface="Unbounded SemiBold"/>
                <a:ea typeface="Unbounded SemiBold"/>
                <a:cs typeface="Unbounded SemiBold"/>
                <a:sym typeface="Unbounded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bounded SemiBold"/>
              <a:buNone/>
              <a:defRPr sz="2400">
                <a:latin typeface="Unbounded SemiBold"/>
                <a:ea typeface="Unbounded SemiBold"/>
                <a:cs typeface="Unbounded SemiBold"/>
                <a:sym typeface="Unbounded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bounded SemiBold"/>
              <a:buNone/>
              <a:defRPr sz="2400">
                <a:latin typeface="Unbounded SemiBold"/>
                <a:ea typeface="Unbounded SemiBold"/>
                <a:cs typeface="Unbounded SemiBold"/>
                <a:sym typeface="Unbounded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bounded SemiBold"/>
              <a:buNone/>
              <a:defRPr sz="2400">
                <a:latin typeface="Unbounded SemiBold"/>
                <a:ea typeface="Unbounded SemiBold"/>
                <a:cs typeface="Unbounded SemiBold"/>
                <a:sym typeface="Unbounded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bounded SemiBold"/>
              <a:buNone/>
              <a:defRPr sz="2400">
                <a:latin typeface="Unbounded SemiBold"/>
                <a:ea typeface="Unbounded SemiBold"/>
                <a:cs typeface="Unbounded SemiBold"/>
                <a:sym typeface="Unbounded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bounded SemiBold"/>
              <a:buNone/>
              <a:defRPr sz="2400">
                <a:latin typeface="Unbounded SemiBold"/>
                <a:ea typeface="Unbounded SemiBold"/>
                <a:cs typeface="Unbounded SemiBold"/>
                <a:sym typeface="Unbounded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bounded SemiBold"/>
              <a:buNone/>
              <a:defRPr sz="2400">
                <a:latin typeface="Unbounded SemiBold"/>
                <a:ea typeface="Unbounded SemiBold"/>
                <a:cs typeface="Unbounded SemiBold"/>
                <a:sym typeface="Unbounded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bounded SemiBold"/>
              <a:buNone/>
              <a:defRPr sz="2400">
                <a:latin typeface="Unbounded SemiBold"/>
                <a:ea typeface="Unbounded SemiBold"/>
                <a:cs typeface="Unbounded SemiBold"/>
                <a:sym typeface="Unbounded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bounded SemiBold"/>
              <a:buNone/>
              <a:defRPr sz="2400">
                <a:latin typeface="Unbounded SemiBold"/>
                <a:ea typeface="Unbounded SemiBold"/>
                <a:cs typeface="Unbounded SemiBold"/>
                <a:sym typeface="Unbounded SemiBold"/>
              </a:defRPr>
            </a:lvl9pPr>
          </a:lstStyle>
          <a:p/>
        </p:txBody>
      </p:sp>
      <p:sp>
        <p:nvSpPr>
          <p:cNvPr id="330" name="Google Shape;330;p23"/>
          <p:cNvSpPr txBox="1"/>
          <p:nvPr>
            <p:ph type="subTitle" idx="13"/>
          </p:nvPr>
        </p:nvSpPr>
        <p:spPr>
          <a:xfrm>
            <a:off x="720955" y="3086800"/>
            <a:ext cx="22071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bounded SemiBold"/>
              <a:buNone/>
              <a:defRPr sz="2400">
                <a:solidFill>
                  <a:schemeClr val="dk1"/>
                </a:solidFill>
                <a:latin typeface="Unbounded SemiBold"/>
                <a:ea typeface="Unbounded SemiBold"/>
                <a:cs typeface="Unbounded SemiBold"/>
                <a:sym typeface="Unbounded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bounded SemiBold"/>
              <a:buNone/>
              <a:defRPr sz="2400">
                <a:latin typeface="Unbounded SemiBold"/>
                <a:ea typeface="Unbounded SemiBold"/>
                <a:cs typeface="Unbounded SemiBold"/>
                <a:sym typeface="Unbounded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bounded SemiBold"/>
              <a:buNone/>
              <a:defRPr sz="2400">
                <a:latin typeface="Unbounded SemiBold"/>
                <a:ea typeface="Unbounded SemiBold"/>
                <a:cs typeface="Unbounded SemiBold"/>
                <a:sym typeface="Unbounded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bounded SemiBold"/>
              <a:buNone/>
              <a:defRPr sz="2400">
                <a:latin typeface="Unbounded SemiBold"/>
                <a:ea typeface="Unbounded SemiBold"/>
                <a:cs typeface="Unbounded SemiBold"/>
                <a:sym typeface="Unbounded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bounded SemiBold"/>
              <a:buNone/>
              <a:defRPr sz="2400">
                <a:latin typeface="Unbounded SemiBold"/>
                <a:ea typeface="Unbounded SemiBold"/>
                <a:cs typeface="Unbounded SemiBold"/>
                <a:sym typeface="Unbounded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bounded SemiBold"/>
              <a:buNone/>
              <a:defRPr sz="2400">
                <a:latin typeface="Unbounded SemiBold"/>
                <a:ea typeface="Unbounded SemiBold"/>
                <a:cs typeface="Unbounded SemiBold"/>
                <a:sym typeface="Unbounded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bounded SemiBold"/>
              <a:buNone/>
              <a:defRPr sz="2400">
                <a:latin typeface="Unbounded SemiBold"/>
                <a:ea typeface="Unbounded SemiBold"/>
                <a:cs typeface="Unbounded SemiBold"/>
                <a:sym typeface="Unbounded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bounded SemiBold"/>
              <a:buNone/>
              <a:defRPr sz="2400">
                <a:latin typeface="Unbounded SemiBold"/>
                <a:ea typeface="Unbounded SemiBold"/>
                <a:cs typeface="Unbounded SemiBold"/>
                <a:sym typeface="Unbounded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bounded SemiBold"/>
              <a:buNone/>
              <a:defRPr sz="2400">
                <a:latin typeface="Unbounded SemiBold"/>
                <a:ea typeface="Unbounded SemiBold"/>
                <a:cs typeface="Unbounded SemiBold"/>
                <a:sym typeface="Unbounded SemiBold"/>
              </a:defRPr>
            </a:lvl9pPr>
          </a:lstStyle>
          <a:p/>
        </p:txBody>
      </p:sp>
      <p:sp>
        <p:nvSpPr>
          <p:cNvPr id="331" name="Google Shape;331;p23"/>
          <p:cNvSpPr txBox="1"/>
          <p:nvPr>
            <p:ph type="subTitle" idx="14"/>
          </p:nvPr>
        </p:nvSpPr>
        <p:spPr>
          <a:xfrm>
            <a:off x="3468551" y="3086800"/>
            <a:ext cx="22071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bounded SemiBold"/>
              <a:buNone/>
              <a:defRPr sz="2400">
                <a:solidFill>
                  <a:schemeClr val="dk1"/>
                </a:solidFill>
                <a:latin typeface="Unbounded SemiBold"/>
                <a:ea typeface="Unbounded SemiBold"/>
                <a:cs typeface="Unbounded SemiBold"/>
                <a:sym typeface="Unbounded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bounded SemiBold"/>
              <a:buNone/>
              <a:defRPr sz="2400">
                <a:latin typeface="Unbounded SemiBold"/>
                <a:ea typeface="Unbounded SemiBold"/>
                <a:cs typeface="Unbounded SemiBold"/>
                <a:sym typeface="Unbounded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bounded SemiBold"/>
              <a:buNone/>
              <a:defRPr sz="2400">
                <a:latin typeface="Unbounded SemiBold"/>
                <a:ea typeface="Unbounded SemiBold"/>
                <a:cs typeface="Unbounded SemiBold"/>
                <a:sym typeface="Unbounded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bounded SemiBold"/>
              <a:buNone/>
              <a:defRPr sz="2400">
                <a:latin typeface="Unbounded SemiBold"/>
                <a:ea typeface="Unbounded SemiBold"/>
                <a:cs typeface="Unbounded SemiBold"/>
                <a:sym typeface="Unbounded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bounded SemiBold"/>
              <a:buNone/>
              <a:defRPr sz="2400">
                <a:latin typeface="Unbounded SemiBold"/>
                <a:ea typeface="Unbounded SemiBold"/>
                <a:cs typeface="Unbounded SemiBold"/>
                <a:sym typeface="Unbounded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bounded SemiBold"/>
              <a:buNone/>
              <a:defRPr sz="2400">
                <a:latin typeface="Unbounded SemiBold"/>
                <a:ea typeface="Unbounded SemiBold"/>
                <a:cs typeface="Unbounded SemiBold"/>
                <a:sym typeface="Unbounded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bounded SemiBold"/>
              <a:buNone/>
              <a:defRPr sz="2400">
                <a:latin typeface="Unbounded SemiBold"/>
                <a:ea typeface="Unbounded SemiBold"/>
                <a:cs typeface="Unbounded SemiBold"/>
                <a:sym typeface="Unbounded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bounded SemiBold"/>
              <a:buNone/>
              <a:defRPr sz="2400">
                <a:latin typeface="Unbounded SemiBold"/>
                <a:ea typeface="Unbounded SemiBold"/>
                <a:cs typeface="Unbounded SemiBold"/>
                <a:sym typeface="Unbounded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bounded SemiBold"/>
              <a:buNone/>
              <a:defRPr sz="2400">
                <a:latin typeface="Unbounded SemiBold"/>
                <a:ea typeface="Unbounded SemiBold"/>
                <a:cs typeface="Unbounded SemiBold"/>
                <a:sym typeface="Unbounded SemiBold"/>
              </a:defRPr>
            </a:lvl9pPr>
          </a:lstStyle>
          <a:p/>
        </p:txBody>
      </p:sp>
      <p:sp>
        <p:nvSpPr>
          <p:cNvPr id="332" name="Google Shape;332;p23"/>
          <p:cNvSpPr txBox="1"/>
          <p:nvPr>
            <p:ph type="subTitle" idx="15"/>
          </p:nvPr>
        </p:nvSpPr>
        <p:spPr>
          <a:xfrm>
            <a:off x="6216147" y="3086800"/>
            <a:ext cx="22071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bounded SemiBold"/>
              <a:buNone/>
              <a:defRPr sz="2400">
                <a:solidFill>
                  <a:schemeClr val="dk1"/>
                </a:solidFill>
                <a:latin typeface="Unbounded SemiBold"/>
                <a:ea typeface="Unbounded SemiBold"/>
                <a:cs typeface="Unbounded SemiBold"/>
                <a:sym typeface="Unbounded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bounded SemiBold"/>
              <a:buNone/>
              <a:defRPr sz="2400">
                <a:latin typeface="Unbounded SemiBold"/>
                <a:ea typeface="Unbounded SemiBold"/>
                <a:cs typeface="Unbounded SemiBold"/>
                <a:sym typeface="Unbounded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bounded SemiBold"/>
              <a:buNone/>
              <a:defRPr sz="2400">
                <a:latin typeface="Unbounded SemiBold"/>
                <a:ea typeface="Unbounded SemiBold"/>
                <a:cs typeface="Unbounded SemiBold"/>
                <a:sym typeface="Unbounded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bounded SemiBold"/>
              <a:buNone/>
              <a:defRPr sz="2400">
                <a:latin typeface="Unbounded SemiBold"/>
                <a:ea typeface="Unbounded SemiBold"/>
                <a:cs typeface="Unbounded SemiBold"/>
                <a:sym typeface="Unbounded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bounded SemiBold"/>
              <a:buNone/>
              <a:defRPr sz="2400">
                <a:latin typeface="Unbounded SemiBold"/>
                <a:ea typeface="Unbounded SemiBold"/>
                <a:cs typeface="Unbounded SemiBold"/>
                <a:sym typeface="Unbounded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bounded SemiBold"/>
              <a:buNone/>
              <a:defRPr sz="2400">
                <a:latin typeface="Unbounded SemiBold"/>
                <a:ea typeface="Unbounded SemiBold"/>
                <a:cs typeface="Unbounded SemiBold"/>
                <a:sym typeface="Unbounded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bounded SemiBold"/>
              <a:buNone/>
              <a:defRPr sz="2400">
                <a:latin typeface="Unbounded SemiBold"/>
                <a:ea typeface="Unbounded SemiBold"/>
                <a:cs typeface="Unbounded SemiBold"/>
                <a:sym typeface="Unbounded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bounded SemiBold"/>
              <a:buNone/>
              <a:defRPr sz="2400">
                <a:latin typeface="Unbounded SemiBold"/>
                <a:ea typeface="Unbounded SemiBold"/>
                <a:cs typeface="Unbounded SemiBold"/>
                <a:sym typeface="Unbounded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bounded SemiBold"/>
              <a:buNone/>
              <a:defRPr sz="2400">
                <a:latin typeface="Unbounded SemiBold"/>
                <a:ea typeface="Unbounded SemiBold"/>
                <a:cs typeface="Unbounded SemiBold"/>
                <a:sym typeface="Unbounded SemiBold"/>
              </a:defRPr>
            </a:lvl9pPr>
          </a:lstStyle>
          <a:p/>
        </p:txBody>
      </p:sp>
      <p:grpSp>
        <p:nvGrpSpPr>
          <p:cNvPr id="333" name="Google Shape;333;p23"/>
          <p:cNvGrpSpPr/>
          <p:nvPr/>
        </p:nvGrpSpPr>
        <p:grpSpPr>
          <a:xfrm>
            <a:off x="-501600" y="128825"/>
            <a:ext cx="10252550" cy="5418500"/>
            <a:chOff x="-501600" y="128825"/>
            <a:chExt cx="10252550" cy="5418500"/>
          </a:xfrm>
        </p:grpSpPr>
        <p:sp>
          <p:nvSpPr>
            <p:cNvPr id="334" name="Google Shape;334;p23"/>
            <p:cNvSpPr/>
            <p:nvPr/>
          </p:nvSpPr>
          <p:spPr>
            <a:xfrm rot="-5400000" flipH="1">
              <a:off x="6729150" y="3132475"/>
              <a:ext cx="815100" cy="40146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pinnaker" panose="020B0505030300000004"/>
                <a:ea typeface="Spinnaker" panose="020B0505030300000004"/>
                <a:cs typeface="Spinnaker" panose="020B0505030300000004"/>
                <a:sym typeface="Spinnaker" panose="020B0505030300000004"/>
              </a:endParaRPr>
            </a:p>
          </p:txBody>
        </p:sp>
        <p:sp>
          <p:nvSpPr>
            <p:cNvPr id="335" name="Google Shape;335;p23"/>
            <p:cNvSpPr/>
            <p:nvPr/>
          </p:nvSpPr>
          <p:spPr>
            <a:xfrm rot="-5400000" flipH="1">
              <a:off x="8545850" y="128825"/>
              <a:ext cx="1205100" cy="1205100"/>
            </a:xfrm>
            <a:prstGeom prst="blockArc">
              <a:avLst>
                <a:gd name="adj1" fmla="val 10800000"/>
                <a:gd name="adj2" fmla="val 93824"/>
                <a:gd name="adj3" fmla="val 19896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pinnaker" panose="020B0505030300000004"/>
                <a:ea typeface="Spinnaker" panose="020B0505030300000004"/>
                <a:cs typeface="Spinnaker" panose="020B0505030300000004"/>
                <a:sym typeface="Spinnaker" panose="020B0505030300000004"/>
              </a:endParaRPr>
            </a:p>
          </p:txBody>
        </p:sp>
        <p:sp>
          <p:nvSpPr>
            <p:cNvPr id="336" name="Google Shape;336;p23"/>
            <p:cNvSpPr/>
            <p:nvPr/>
          </p:nvSpPr>
          <p:spPr>
            <a:xfrm flipH="1">
              <a:off x="-501600" y="2817900"/>
              <a:ext cx="1001100" cy="23256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pinnaker" panose="020B0505030300000004"/>
                <a:ea typeface="Spinnaker" panose="020B0505030300000004"/>
                <a:cs typeface="Spinnaker" panose="020B0505030300000004"/>
                <a:sym typeface="Spinnaker" panose="020B0505030300000004"/>
              </a:endParaRPr>
            </a:p>
          </p:txBody>
        </p:sp>
      </p:grpSp>
      <p:grpSp>
        <p:nvGrpSpPr>
          <p:cNvPr id="337" name="Google Shape;337;p23"/>
          <p:cNvGrpSpPr/>
          <p:nvPr/>
        </p:nvGrpSpPr>
        <p:grpSpPr>
          <a:xfrm>
            <a:off x="2" y="156617"/>
            <a:ext cx="9088698" cy="4882915"/>
            <a:chOff x="2" y="156617"/>
            <a:chExt cx="9088698" cy="4882915"/>
          </a:xfrm>
        </p:grpSpPr>
        <p:grpSp>
          <p:nvGrpSpPr>
            <p:cNvPr id="338" name="Google Shape;338;p23"/>
            <p:cNvGrpSpPr/>
            <p:nvPr/>
          </p:nvGrpSpPr>
          <p:grpSpPr>
            <a:xfrm>
              <a:off x="2" y="156617"/>
              <a:ext cx="719987" cy="944360"/>
              <a:chOff x="2" y="156617"/>
              <a:chExt cx="719987" cy="944360"/>
            </a:xfrm>
          </p:grpSpPr>
          <p:pic>
            <p:nvPicPr>
              <p:cNvPr id="339" name="Google Shape;339;p23"/>
              <p:cNvPicPr preferRelativeResize="0"/>
              <p:nvPr/>
            </p:nvPicPr>
            <p:blipFill>
              <a:blip r:embed="rId3"/>
              <a:stretch>
                <a:fillRect/>
              </a:stretch>
            </p:blipFill>
            <p:spPr>
              <a:xfrm rot="-1083101" flipH="1">
                <a:off x="52781" y="591511"/>
                <a:ext cx="571953" cy="431470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</p:pic>
          <p:pic>
            <p:nvPicPr>
              <p:cNvPr id="340" name="Google Shape;340;p23"/>
              <p:cNvPicPr preferRelativeResize="0"/>
              <p:nvPr/>
            </p:nvPicPr>
            <p:blipFill>
              <a:blip r:embed="rId4"/>
              <a:stretch>
                <a:fillRect/>
              </a:stretch>
            </p:blipFill>
            <p:spPr>
              <a:xfrm rot="-7447720" flipH="1">
                <a:off x="199687" y="329411"/>
                <a:ext cx="542048" cy="234885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</p:pic>
        </p:grpSp>
        <p:grpSp>
          <p:nvGrpSpPr>
            <p:cNvPr id="341" name="Google Shape;341;p23"/>
            <p:cNvGrpSpPr/>
            <p:nvPr/>
          </p:nvGrpSpPr>
          <p:grpSpPr>
            <a:xfrm>
              <a:off x="7986262" y="4462366"/>
              <a:ext cx="1102438" cy="577167"/>
              <a:chOff x="359837" y="4401391"/>
              <a:chExt cx="1102438" cy="577167"/>
            </a:xfrm>
          </p:grpSpPr>
          <p:pic>
            <p:nvPicPr>
              <p:cNvPr id="342" name="Google Shape;342;p23"/>
              <p:cNvPicPr preferRelativeResize="0"/>
              <p:nvPr/>
            </p:nvPicPr>
            <p:blipFill>
              <a:blip r:embed="rId5"/>
              <a:stretch>
                <a:fillRect/>
              </a:stretch>
            </p:blipFill>
            <p:spPr>
              <a:xfrm rot="-1954086">
                <a:off x="374372" y="4563986"/>
                <a:ext cx="677713" cy="251976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</p:pic>
          <p:pic>
            <p:nvPicPr>
              <p:cNvPr id="343" name="Google Shape;343;p23"/>
              <p:cNvPicPr preferRelativeResize="0"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96650" y="4726568"/>
                <a:ext cx="765624" cy="251972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</p:pic>
        </p:grp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5" name="Google Shape;345;p24"/>
          <p:cNvPicPr preferRelativeResize="0"/>
          <p:nvPr/>
        </p:nvPicPr>
        <p:blipFill>
          <a:blip r:embed="rId2"/>
          <a:stretch>
            <a:fillRect/>
          </a:stretch>
        </p:blipFill>
        <p:spPr>
          <a:xfrm flipH="1">
            <a:off x="-61087" y="-34362"/>
            <a:ext cx="9266174" cy="5212224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2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347" name="Google Shape;347;p24"/>
          <p:cNvGrpSpPr/>
          <p:nvPr/>
        </p:nvGrpSpPr>
        <p:grpSpPr>
          <a:xfrm>
            <a:off x="2" y="156617"/>
            <a:ext cx="719987" cy="944360"/>
            <a:chOff x="2" y="156617"/>
            <a:chExt cx="719987" cy="944360"/>
          </a:xfrm>
        </p:grpSpPr>
        <p:pic>
          <p:nvPicPr>
            <p:cNvPr id="348" name="Google Shape;348;p24"/>
            <p:cNvPicPr preferRelativeResize="0"/>
            <p:nvPr/>
          </p:nvPicPr>
          <p:blipFill>
            <a:blip r:embed="rId3"/>
            <a:stretch>
              <a:fillRect/>
            </a:stretch>
          </p:blipFill>
          <p:spPr>
            <a:xfrm rot="-1083101" flipH="1">
              <a:off x="52781" y="591511"/>
              <a:ext cx="571953" cy="43147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</p:pic>
        <p:pic>
          <p:nvPicPr>
            <p:cNvPr id="349" name="Google Shape;349;p24"/>
            <p:cNvPicPr preferRelativeResize="0"/>
            <p:nvPr/>
          </p:nvPicPr>
          <p:blipFill>
            <a:blip r:embed="rId4"/>
            <a:stretch>
              <a:fillRect/>
            </a:stretch>
          </p:blipFill>
          <p:spPr>
            <a:xfrm rot="-7447720" flipH="1">
              <a:off x="199687" y="329411"/>
              <a:ext cx="542048" cy="234885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</p:pic>
      </p:grpSp>
      <p:grpSp>
        <p:nvGrpSpPr>
          <p:cNvPr id="350" name="Google Shape;350;p24"/>
          <p:cNvGrpSpPr/>
          <p:nvPr/>
        </p:nvGrpSpPr>
        <p:grpSpPr>
          <a:xfrm>
            <a:off x="0" y="0"/>
            <a:ext cx="9569050" cy="5569647"/>
            <a:chOff x="0" y="0"/>
            <a:chExt cx="9569050" cy="5569647"/>
          </a:xfrm>
        </p:grpSpPr>
        <p:sp>
          <p:nvSpPr>
            <p:cNvPr id="351" name="Google Shape;351;p24"/>
            <p:cNvSpPr/>
            <p:nvPr/>
          </p:nvSpPr>
          <p:spPr>
            <a:xfrm rot="5400000">
              <a:off x="1593450" y="3148497"/>
              <a:ext cx="827700" cy="40146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pinnaker" panose="020B0505030300000004"/>
                <a:ea typeface="Spinnaker" panose="020B0505030300000004"/>
                <a:cs typeface="Spinnaker" panose="020B0505030300000004"/>
                <a:sym typeface="Spinnaker" panose="020B0505030300000004"/>
              </a:endParaRPr>
            </a:p>
          </p:txBody>
        </p:sp>
        <p:sp>
          <p:nvSpPr>
            <p:cNvPr id="352" name="Google Shape;352;p24"/>
            <p:cNvSpPr/>
            <p:nvPr/>
          </p:nvSpPr>
          <p:spPr>
            <a:xfrm rot="10800000">
              <a:off x="8741350" y="0"/>
              <a:ext cx="827700" cy="2378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pinnaker" panose="020B0505030300000004"/>
                <a:ea typeface="Spinnaker" panose="020B0505030300000004"/>
                <a:cs typeface="Spinnaker" panose="020B0505030300000004"/>
                <a:sym typeface="Spinnaker" panose="020B0505030300000004"/>
              </a:endParaRPr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1_1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25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-61087" y="-34362"/>
            <a:ext cx="9266174" cy="5212224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2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356" name="Google Shape;356;p25"/>
          <p:cNvGrpSpPr/>
          <p:nvPr/>
        </p:nvGrpSpPr>
        <p:grpSpPr>
          <a:xfrm>
            <a:off x="2" y="156617"/>
            <a:ext cx="719987" cy="944360"/>
            <a:chOff x="2" y="156617"/>
            <a:chExt cx="719987" cy="944360"/>
          </a:xfrm>
        </p:grpSpPr>
        <p:pic>
          <p:nvPicPr>
            <p:cNvPr id="357" name="Google Shape;357;p25"/>
            <p:cNvPicPr preferRelativeResize="0"/>
            <p:nvPr/>
          </p:nvPicPr>
          <p:blipFill>
            <a:blip r:embed="rId3"/>
            <a:stretch>
              <a:fillRect/>
            </a:stretch>
          </p:blipFill>
          <p:spPr>
            <a:xfrm rot="-1083101" flipH="1">
              <a:off x="52781" y="591511"/>
              <a:ext cx="571953" cy="43147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</p:pic>
        <p:pic>
          <p:nvPicPr>
            <p:cNvPr id="358" name="Google Shape;358;p25"/>
            <p:cNvPicPr preferRelativeResize="0"/>
            <p:nvPr/>
          </p:nvPicPr>
          <p:blipFill>
            <a:blip r:embed="rId4"/>
            <a:stretch>
              <a:fillRect/>
            </a:stretch>
          </p:blipFill>
          <p:spPr>
            <a:xfrm rot="-7447720" flipH="1">
              <a:off x="199687" y="329411"/>
              <a:ext cx="542048" cy="234885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</p:pic>
      </p:grpSp>
      <p:grpSp>
        <p:nvGrpSpPr>
          <p:cNvPr id="359" name="Google Shape;359;p25"/>
          <p:cNvGrpSpPr/>
          <p:nvPr/>
        </p:nvGrpSpPr>
        <p:grpSpPr>
          <a:xfrm>
            <a:off x="0" y="0"/>
            <a:ext cx="9569050" cy="5569647"/>
            <a:chOff x="0" y="0"/>
            <a:chExt cx="9569050" cy="5569647"/>
          </a:xfrm>
        </p:grpSpPr>
        <p:sp>
          <p:nvSpPr>
            <p:cNvPr id="360" name="Google Shape;360;p25"/>
            <p:cNvSpPr/>
            <p:nvPr/>
          </p:nvSpPr>
          <p:spPr>
            <a:xfrm rot="5400000">
              <a:off x="1593450" y="3148497"/>
              <a:ext cx="827700" cy="40146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pinnaker" panose="020B0505030300000004"/>
                <a:ea typeface="Spinnaker" panose="020B0505030300000004"/>
                <a:cs typeface="Spinnaker" panose="020B0505030300000004"/>
                <a:sym typeface="Spinnaker" panose="020B0505030300000004"/>
              </a:endParaRPr>
            </a:p>
          </p:txBody>
        </p:sp>
        <p:sp>
          <p:nvSpPr>
            <p:cNvPr id="361" name="Google Shape;361;p25"/>
            <p:cNvSpPr/>
            <p:nvPr/>
          </p:nvSpPr>
          <p:spPr>
            <a:xfrm rot="10800000">
              <a:off x="8741350" y="0"/>
              <a:ext cx="827700" cy="2378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pinnaker" panose="020B0505030300000004"/>
                <a:ea typeface="Spinnaker" panose="020B0505030300000004"/>
                <a:cs typeface="Spinnaker" panose="020B0505030300000004"/>
                <a:sym typeface="Spinnaker" panose="020B0505030300000004"/>
              </a:endParaRPr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3" name="Google Shape;363;p26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-61087" y="-34362"/>
            <a:ext cx="9266174" cy="5212224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26"/>
          <p:cNvSpPr txBox="1"/>
          <p:nvPr>
            <p:ph type="title" hasCustomPrompt="1"/>
          </p:nvPr>
        </p:nvSpPr>
        <p:spPr>
          <a:xfrm>
            <a:off x="2223600" y="615701"/>
            <a:ext cx="4696800" cy="637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365" name="Google Shape;365;p26"/>
          <p:cNvSpPr txBox="1"/>
          <p:nvPr>
            <p:ph type="subTitle" idx="1"/>
          </p:nvPr>
        </p:nvSpPr>
        <p:spPr>
          <a:xfrm>
            <a:off x="2223600" y="1097025"/>
            <a:ext cx="4696800" cy="39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66" name="Google Shape;366;p26"/>
          <p:cNvSpPr txBox="1"/>
          <p:nvPr>
            <p:ph type="title" idx="2" hasCustomPrompt="1"/>
          </p:nvPr>
        </p:nvSpPr>
        <p:spPr>
          <a:xfrm>
            <a:off x="2223600" y="2170138"/>
            <a:ext cx="4696800" cy="637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367" name="Google Shape;367;p26"/>
          <p:cNvSpPr txBox="1"/>
          <p:nvPr>
            <p:ph type="subTitle" idx="3"/>
          </p:nvPr>
        </p:nvSpPr>
        <p:spPr>
          <a:xfrm>
            <a:off x="2223600" y="2651461"/>
            <a:ext cx="4696800" cy="39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68" name="Google Shape;368;p26"/>
          <p:cNvSpPr txBox="1"/>
          <p:nvPr>
            <p:ph type="title" idx="4" hasCustomPrompt="1"/>
          </p:nvPr>
        </p:nvSpPr>
        <p:spPr>
          <a:xfrm>
            <a:off x="2223600" y="3724574"/>
            <a:ext cx="4696800" cy="637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369" name="Google Shape;369;p26"/>
          <p:cNvSpPr txBox="1"/>
          <p:nvPr>
            <p:ph type="subTitle" idx="5"/>
          </p:nvPr>
        </p:nvSpPr>
        <p:spPr>
          <a:xfrm>
            <a:off x="2223600" y="4205896"/>
            <a:ext cx="4696800" cy="39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grpSp>
        <p:nvGrpSpPr>
          <p:cNvPr id="370" name="Google Shape;370;p26"/>
          <p:cNvGrpSpPr/>
          <p:nvPr/>
        </p:nvGrpSpPr>
        <p:grpSpPr>
          <a:xfrm>
            <a:off x="-601700" y="0"/>
            <a:ext cx="10705100" cy="4676150"/>
            <a:chOff x="-601700" y="0"/>
            <a:chExt cx="10705100" cy="4676150"/>
          </a:xfrm>
        </p:grpSpPr>
        <p:sp>
          <p:nvSpPr>
            <p:cNvPr id="371" name="Google Shape;371;p26"/>
            <p:cNvSpPr/>
            <p:nvPr/>
          </p:nvSpPr>
          <p:spPr>
            <a:xfrm rot="-5400000">
              <a:off x="8206500" y="2779250"/>
              <a:ext cx="1896900" cy="1896900"/>
            </a:xfrm>
            <a:prstGeom prst="blockArc">
              <a:avLst>
                <a:gd name="adj1" fmla="val 10800000"/>
                <a:gd name="adj2" fmla="val 21596677"/>
                <a:gd name="adj3" fmla="val 11819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pinnaker" panose="020B0505030300000004"/>
                <a:ea typeface="Spinnaker" panose="020B0505030300000004"/>
                <a:cs typeface="Spinnaker" panose="020B0505030300000004"/>
                <a:sym typeface="Spinnaker" panose="020B0505030300000004"/>
              </a:endParaRPr>
            </a:p>
          </p:txBody>
        </p:sp>
        <p:grpSp>
          <p:nvGrpSpPr>
            <p:cNvPr id="372" name="Google Shape;372;p26"/>
            <p:cNvGrpSpPr/>
            <p:nvPr/>
          </p:nvGrpSpPr>
          <p:grpSpPr>
            <a:xfrm rot="5400000">
              <a:off x="-2006450" y="1404750"/>
              <a:ext cx="4014600" cy="1205100"/>
              <a:chOff x="150" y="4543750"/>
              <a:chExt cx="4014600" cy="1205100"/>
            </a:xfrm>
          </p:grpSpPr>
          <p:sp>
            <p:nvSpPr>
              <p:cNvPr id="373" name="Google Shape;373;p26"/>
              <p:cNvSpPr/>
              <p:nvPr/>
            </p:nvSpPr>
            <p:spPr>
              <a:xfrm rot="5400000">
                <a:off x="1622250" y="3110125"/>
                <a:ext cx="770400" cy="401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Spinnaker" panose="020B0505030300000004"/>
                  <a:ea typeface="Spinnaker" panose="020B0505030300000004"/>
                  <a:cs typeface="Spinnaker" panose="020B0505030300000004"/>
                  <a:sym typeface="Spinnaker" panose="020B0505030300000004"/>
                </a:endParaRPr>
              </a:p>
            </p:txBody>
          </p:sp>
          <p:sp>
            <p:nvSpPr>
              <p:cNvPr id="374" name="Google Shape;374;p26"/>
              <p:cNvSpPr/>
              <p:nvPr/>
            </p:nvSpPr>
            <p:spPr>
              <a:xfrm>
                <a:off x="2283875" y="4543750"/>
                <a:ext cx="1205100" cy="1205100"/>
              </a:xfrm>
              <a:prstGeom prst="blockArc">
                <a:avLst>
                  <a:gd name="adj1" fmla="val 10800000"/>
                  <a:gd name="adj2" fmla="val 93824"/>
                  <a:gd name="adj3" fmla="val 19896"/>
                </a:avLst>
              </a:prstGeom>
              <a:solidFill>
                <a:srgbClr val="B3BB7B">
                  <a:alpha val="44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Spinnaker" panose="020B0505030300000004"/>
                  <a:ea typeface="Spinnaker" panose="020B0505030300000004"/>
                  <a:cs typeface="Spinnaker" panose="020B0505030300000004"/>
                  <a:sym typeface="Spinnaker" panose="020B0505030300000004"/>
                </a:endParaRPr>
              </a:p>
            </p:txBody>
          </p:sp>
        </p:grpSp>
      </p:grpSp>
      <p:grpSp>
        <p:nvGrpSpPr>
          <p:cNvPr id="375" name="Google Shape;375;p26"/>
          <p:cNvGrpSpPr/>
          <p:nvPr/>
        </p:nvGrpSpPr>
        <p:grpSpPr>
          <a:xfrm>
            <a:off x="8206512" y="4230524"/>
            <a:ext cx="848365" cy="950159"/>
            <a:chOff x="41662" y="277999"/>
            <a:chExt cx="848365" cy="950159"/>
          </a:xfrm>
        </p:grpSpPr>
        <p:pic>
          <p:nvPicPr>
            <p:cNvPr id="376" name="Google Shape;376;p26"/>
            <p:cNvPicPr preferRelativeResize="0"/>
            <p:nvPr/>
          </p:nvPicPr>
          <p:blipFill>
            <a:blip r:embed="rId3"/>
            <a:stretch>
              <a:fillRect/>
            </a:stretch>
          </p:blipFill>
          <p:spPr>
            <a:xfrm rot="-1083129" flipH="1">
              <a:off x="101303" y="652430"/>
              <a:ext cx="646323" cy="487587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</p:pic>
        <p:pic>
          <p:nvPicPr>
            <p:cNvPr id="377" name="Google Shape;377;p26"/>
            <p:cNvPicPr preferRelativeResize="0"/>
            <p:nvPr/>
          </p:nvPicPr>
          <p:blipFill>
            <a:blip r:embed="rId3"/>
            <a:stretch>
              <a:fillRect/>
            </a:stretch>
          </p:blipFill>
          <p:spPr>
            <a:xfrm rot="-5826171" flipH="1">
              <a:off x="570466" y="412512"/>
              <a:ext cx="341359" cy="257531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</p:pic>
        <p:pic>
          <p:nvPicPr>
            <p:cNvPr id="378" name="Google Shape;378;p26"/>
            <p:cNvPicPr preferRelativeResize="0"/>
            <p:nvPr/>
          </p:nvPicPr>
          <p:blipFill>
            <a:blip r:embed="rId4"/>
            <a:stretch>
              <a:fillRect/>
            </a:stretch>
          </p:blipFill>
          <p:spPr>
            <a:xfrm rot="-8300824" flipH="1">
              <a:off x="200914" y="402080"/>
              <a:ext cx="447091" cy="193739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</p:pic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0" name="Google Shape;380;p27"/>
          <p:cNvPicPr preferRelativeResize="0"/>
          <p:nvPr/>
        </p:nvPicPr>
        <p:blipFill>
          <a:blip r:embed="rId2"/>
          <a:stretch>
            <a:fillRect/>
          </a:stretch>
        </p:blipFill>
        <p:spPr>
          <a:xfrm flipH="1">
            <a:off x="-61087" y="-34362"/>
            <a:ext cx="9266174" cy="521222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1" name="Google Shape;381;p27"/>
          <p:cNvGrpSpPr/>
          <p:nvPr/>
        </p:nvGrpSpPr>
        <p:grpSpPr>
          <a:xfrm>
            <a:off x="-962824" y="-872075"/>
            <a:ext cx="10524450" cy="6436800"/>
            <a:chOff x="-962824" y="-872075"/>
            <a:chExt cx="10524450" cy="6436800"/>
          </a:xfrm>
        </p:grpSpPr>
        <p:sp>
          <p:nvSpPr>
            <p:cNvPr id="382" name="Google Shape;382;p27"/>
            <p:cNvSpPr/>
            <p:nvPr/>
          </p:nvSpPr>
          <p:spPr>
            <a:xfrm rot="10800000" flipH="1">
              <a:off x="8644826" y="0"/>
              <a:ext cx="916800" cy="23256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pinnaker" panose="020B0505030300000004"/>
                <a:ea typeface="Spinnaker" panose="020B0505030300000004"/>
                <a:cs typeface="Spinnaker" panose="020B0505030300000004"/>
                <a:sym typeface="Spinnaker" panose="020B0505030300000004"/>
              </a:endParaRPr>
            </a:p>
          </p:txBody>
        </p:sp>
        <p:grpSp>
          <p:nvGrpSpPr>
            <p:cNvPr id="383" name="Google Shape;383;p27"/>
            <p:cNvGrpSpPr/>
            <p:nvPr/>
          </p:nvGrpSpPr>
          <p:grpSpPr>
            <a:xfrm flipH="1">
              <a:off x="502351" y="-872075"/>
              <a:ext cx="2489300" cy="1740000"/>
              <a:chOff x="6148925" y="-872075"/>
              <a:chExt cx="2489300" cy="1740000"/>
            </a:xfrm>
          </p:grpSpPr>
          <p:sp>
            <p:nvSpPr>
              <p:cNvPr id="384" name="Google Shape;384;p27"/>
              <p:cNvSpPr/>
              <p:nvPr/>
            </p:nvSpPr>
            <p:spPr>
              <a:xfrm>
                <a:off x="6898225" y="-872075"/>
                <a:ext cx="1740000" cy="1740000"/>
              </a:xfrm>
              <a:prstGeom prst="pie">
                <a:avLst>
                  <a:gd name="adj1" fmla="val 0"/>
                  <a:gd name="adj2" fmla="val 10800146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Spinnaker" panose="020B0505030300000004"/>
                  <a:ea typeface="Spinnaker" panose="020B0505030300000004"/>
                  <a:cs typeface="Spinnaker" panose="020B0505030300000004"/>
                  <a:sym typeface="Spinnaker" panose="020B0505030300000004"/>
                </a:endParaRPr>
              </a:p>
            </p:txBody>
          </p:sp>
          <p:sp>
            <p:nvSpPr>
              <p:cNvPr id="385" name="Google Shape;385;p27"/>
              <p:cNvSpPr/>
              <p:nvPr/>
            </p:nvSpPr>
            <p:spPr>
              <a:xfrm rot="10800000">
                <a:off x="6148925" y="-604625"/>
                <a:ext cx="1205100" cy="1205100"/>
              </a:xfrm>
              <a:prstGeom prst="blockArc">
                <a:avLst>
                  <a:gd name="adj1" fmla="val 10800000"/>
                  <a:gd name="adj2" fmla="val 108721"/>
                  <a:gd name="adj3" fmla="val 22117"/>
                </a:avLst>
              </a:prstGeom>
              <a:solidFill>
                <a:srgbClr val="B3BB7B">
                  <a:alpha val="44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Spinnaker" panose="020B0505030300000004"/>
                  <a:ea typeface="Spinnaker" panose="020B0505030300000004"/>
                  <a:cs typeface="Spinnaker" panose="020B0505030300000004"/>
                  <a:sym typeface="Spinnaker" panose="020B0505030300000004"/>
                </a:endParaRPr>
              </a:p>
            </p:txBody>
          </p:sp>
        </p:grpSp>
        <p:sp>
          <p:nvSpPr>
            <p:cNvPr id="386" name="Google Shape;386;p27"/>
            <p:cNvSpPr/>
            <p:nvPr/>
          </p:nvSpPr>
          <p:spPr>
            <a:xfrm rot="-5400000" flipH="1">
              <a:off x="6716876" y="3141175"/>
              <a:ext cx="832500" cy="40146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pinnaker" panose="020B0505030300000004"/>
                <a:ea typeface="Spinnaker" panose="020B0505030300000004"/>
                <a:cs typeface="Spinnaker" panose="020B0505030300000004"/>
                <a:sym typeface="Spinnaker" panose="020B0505030300000004"/>
              </a:endParaRPr>
            </a:p>
          </p:txBody>
        </p:sp>
        <p:sp>
          <p:nvSpPr>
            <p:cNvPr id="387" name="Google Shape;387;p27"/>
            <p:cNvSpPr/>
            <p:nvPr/>
          </p:nvSpPr>
          <p:spPr>
            <a:xfrm rot="5400000" flipH="1">
              <a:off x="-962824" y="2779250"/>
              <a:ext cx="1896900" cy="1896900"/>
            </a:xfrm>
            <a:prstGeom prst="blockArc">
              <a:avLst>
                <a:gd name="adj1" fmla="val 10800000"/>
                <a:gd name="adj2" fmla="val 21539247"/>
                <a:gd name="adj3" fmla="val 1733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pinnaker" panose="020B0505030300000004"/>
                <a:ea typeface="Spinnaker" panose="020B0505030300000004"/>
                <a:cs typeface="Spinnaker" panose="020B0505030300000004"/>
                <a:sym typeface="Spinnaker" panose="020B0505030300000004"/>
              </a:endParaRPr>
            </a:p>
          </p:txBody>
        </p:sp>
      </p:grpSp>
      <p:grpSp>
        <p:nvGrpSpPr>
          <p:cNvPr id="388" name="Google Shape;388;p27"/>
          <p:cNvGrpSpPr/>
          <p:nvPr/>
        </p:nvGrpSpPr>
        <p:grpSpPr>
          <a:xfrm>
            <a:off x="-962825" y="81904"/>
            <a:ext cx="10251619" cy="5069347"/>
            <a:chOff x="-962825" y="81904"/>
            <a:chExt cx="10251619" cy="5069347"/>
          </a:xfrm>
        </p:grpSpPr>
        <p:pic>
          <p:nvPicPr>
            <p:cNvPr id="389" name="Google Shape;389;p27"/>
            <p:cNvPicPr preferRelativeResize="0"/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-962825" y="867925"/>
              <a:ext cx="2206501" cy="4283325"/>
            </a:xfrm>
            <a:prstGeom prst="rect">
              <a:avLst/>
            </a:prstGeom>
            <a:noFill/>
            <a:ln>
              <a:noFill/>
            </a:ln>
            <a:effectLst>
              <a:outerShdw blurRad="57150" dist="47625" dir="5400000" algn="bl" rotWithShape="0">
                <a:schemeClr val="dk1">
                  <a:alpha val="37000"/>
                </a:schemeClr>
              </a:outerShdw>
            </a:effectLst>
          </p:spPr>
        </p:pic>
        <p:grpSp>
          <p:nvGrpSpPr>
            <p:cNvPr id="390" name="Google Shape;390;p27"/>
            <p:cNvGrpSpPr/>
            <p:nvPr/>
          </p:nvGrpSpPr>
          <p:grpSpPr>
            <a:xfrm flipH="1">
              <a:off x="7678302" y="4401391"/>
              <a:ext cx="1102438" cy="577167"/>
              <a:chOff x="359837" y="4401391"/>
              <a:chExt cx="1102438" cy="577167"/>
            </a:xfrm>
          </p:grpSpPr>
          <p:pic>
            <p:nvPicPr>
              <p:cNvPr id="391" name="Google Shape;391;p27"/>
              <p:cNvPicPr preferRelativeResize="0"/>
              <p:nvPr/>
            </p:nvPicPr>
            <p:blipFill>
              <a:blip r:embed="rId4"/>
              <a:stretch>
                <a:fillRect/>
              </a:stretch>
            </p:blipFill>
            <p:spPr>
              <a:xfrm rot="-1954086">
                <a:off x="374372" y="4563986"/>
                <a:ext cx="677713" cy="251976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</p:pic>
          <p:pic>
            <p:nvPicPr>
              <p:cNvPr id="392" name="Google Shape;392;p27"/>
              <p:cNvPicPr preferRelativeResize="0"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96650" y="4726568"/>
                <a:ext cx="765624" cy="251972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</p:pic>
        </p:grpSp>
        <p:grpSp>
          <p:nvGrpSpPr>
            <p:cNvPr id="393" name="Google Shape;393;p27"/>
            <p:cNvGrpSpPr/>
            <p:nvPr/>
          </p:nvGrpSpPr>
          <p:grpSpPr>
            <a:xfrm flipH="1">
              <a:off x="8100369" y="81904"/>
              <a:ext cx="1188426" cy="1227668"/>
              <a:chOff x="-7843" y="83454"/>
              <a:chExt cx="1188426" cy="1227668"/>
            </a:xfrm>
          </p:grpSpPr>
          <p:pic>
            <p:nvPicPr>
              <p:cNvPr id="394" name="Google Shape;394;p27"/>
              <p:cNvPicPr preferRelativeResize="0"/>
              <p:nvPr/>
            </p:nvPicPr>
            <p:blipFill>
              <a:blip r:embed="rId6"/>
              <a:stretch>
                <a:fillRect/>
              </a:stretch>
            </p:blipFill>
            <p:spPr>
              <a:xfrm rot="-857809">
                <a:off x="109641" y="169409"/>
                <a:ext cx="771094" cy="597513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7150" dist="19050" dir="5400000" algn="bl" rotWithShape="0">
                  <a:schemeClr val="dk1">
                    <a:alpha val="67000"/>
                  </a:schemeClr>
                </a:outerShdw>
              </a:effectLst>
            </p:spPr>
          </p:pic>
          <p:pic>
            <p:nvPicPr>
              <p:cNvPr id="395" name="Google Shape;395;p27"/>
              <p:cNvPicPr preferRelativeResize="0"/>
              <p:nvPr/>
            </p:nvPicPr>
            <p:blipFill>
              <a:blip r:embed="rId4"/>
              <a:stretch>
                <a:fillRect/>
              </a:stretch>
            </p:blipFill>
            <p:spPr>
              <a:xfrm rot="-1954086">
                <a:off x="488335" y="667711"/>
                <a:ext cx="677713" cy="251976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7150" dist="19050" dir="5400000" algn="bl" rotWithShape="0">
                  <a:schemeClr val="dk1">
                    <a:alpha val="67000"/>
                  </a:schemeClr>
                </a:outerShdw>
              </a:effectLst>
            </p:spPr>
          </p:pic>
          <p:pic>
            <p:nvPicPr>
              <p:cNvPr id="396" name="Google Shape;396;p27"/>
              <p:cNvPicPr preferRelativeResize="0"/>
              <p:nvPr/>
            </p:nvPicPr>
            <p:blipFill>
              <a:blip r:embed="rId5"/>
              <a:stretch>
                <a:fillRect/>
              </a:stretch>
            </p:blipFill>
            <p:spPr>
              <a:xfrm rot="2837188">
                <a:off x="-38412" y="818404"/>
                <a:ext cx="765623" cy="251971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7150" dist="19050" dir="5400000" algn="bl" rotWithShape="0">
                  <a:schemeClr val="dk1">
                    <a:alpha val="67000"/>
                  </a:schemeClr>
                </a:outerShdw>
              </a:effectLst>
            </p:spPr>
          </p:pic>
        </p:grpSp>
      </p:grpSp>
      <p:sp>
        <p:nvSpPr>
          <p:cNvPr id="397" name="Google Shape;397;p27"/>
          <p:cNvSpPr txBox="1"/>
          <p:nvPr>
            <p:ph type="title"/>
          </p:nvPr>
        </p:nvSpPr>
        <p:spPr>
          <a:xfrm>
            <a:off x="2347938" y="829925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98" name="Google Shape;398;p27"/>
          <p:cNvSpPr txBox="1"/>
          <p:nvPr>
            <p:ph type="subTitle" idx="1"/>
          </p:nvPr>
        </p:nvSpPr>
        <p:spPr>
          <a:xfrm>
            <a:off x="2347900" y="1888625"/>
            <a:ext cx="4448100" cy="116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9" name="Google Shape;399;p27"/>
          <p:cNvSpPr txBox="1"/>
          <p:nvPr/>
        </p:nvSpPr>
        <p:spPr>
          <a:xfrm>
            <a:off x="2347800" y="3764350"/>
            <a:ext cx="4448100" cy="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-GB" sz="1000" b="1">
                <a:solidFill>
                  <a:schemeClr val="dk1"/>
                </a:solidFill>
                <a:latin typeface="Spinnaker" panose="020B0505030300000004"/>
                <a:ea typeface="Spinnaker" panose="020B0505030300000004"/>
                <a:cs typeface="Spinnaker" panose="020B0505030300000004"/>
                <a:sym typeface="Spinnaker" panose="020B0505030300000004"/>
              </a:rPr>
              <a:t>CREDITS:</a:t>
            </a:r>
            <a:r>
              <a:rPr lang="en-GB" sz="1000">
                <a:solidFill>
                  <a:schemeClr val="dk1"/>
                </a:solidFill>
                <a:latin typeface="Spinnaker" panose="020B0505030300000004"/>
                <a:ea typeface="Spinnaker" panose="020B0505030300000004"/>
                <a:cs typeface="Spinnaker" panose="020B0505030300000004"/>
                <a:sym typeface="Spinnaker" panose="020B0505030300000004"/>
              </a:rPr>
              <a:t> This presentation template was created by </a:t>
            </a:r>
            <a:r>
              <a:rPr lang="en-GB" sz="1000" b="1" u="sng">
                <a:solidFill>
                  <a:schemeClr val="dk1"/>
                </a:solidFill>
                <a:latin typeface="Spinnaker" panose="020B0505030300000004"/>
                <a:ea typeface="Spinnaker" panose="020B0505030300000004"/>
                <a:cs typeface="Spinnaker" panose="020B0505030300000004"/>
                <a:sym typeface="Spinnaker" panose="020B0505030300000004"/>
                <a:hlinkClick r:id="rId7"/>
              </a:rPr>
              <a:t>Slidesgo</a:t>
            </a:r>
            <a:r>
              <a:rPr lang="en-GB" sz="1000">
                <a:solidFill>
                  <a:schemeClr val="dk1"/>
                </a:solidFill>
                <a:latin typeface="Spinnaker" panose="020B0505030300000004"/>
                <a:ea typeface="Spinnaker" panose="020B0505030300000004"/>
                <a:cs typeface="Spinnaker" panose="020B0505030300000004"/>
                <a:sym typeface="Spinnaker" panose="020B0505030300000004"/>
              </a:rPr>
              <a:t>, and includes icons by </a:t>
            </a:r>
            <a:r>
              <a:rPr lang="en-GB" sz="1000" b="1" u="sng">
                <a:solidFill>
                  <a:schemeClr val="dk1"/>
                </a:solidFill>
                <a:latin typeface="Spinnaker" panose="020B0505030300000004"/>
                <a:ea typeface="Spinnaker" panose="020B0505030300000004"/>
                <a:cs typeface="Spinnaker" panose="020B0505030300000004"/>
                <a:sym typeface="Spinnaker" panose="020B0505030300000004"/>
                <a:hlinkClick r:id="rId8"/>
              </a:rPr>
              <a:t>Flaticon</a:t>
            </a:r>
            <a:r>
              <a:rPr lang="en-GB" sz="1000">
                <a:solidFill>
                  <a:schemeClr val="dk1"/>
                </a:solidFill>
                <a:latin typeface="Spinnaker" panose="020B0505030300000004"/>
                <a:ea typeface="Spinnaker" panose="020B0505030300000004"/>
                <a:cs typeface="Spinnaker" panose="020B0505030300000004"/>
                <a:sym typeface="Spinnaker" panose="020B0505030300000004"/>
              </a:rPr>
              <a:t>, and infographics &amp; images by </a:t>
            </a:r>
            <a:r>
              <a:rPr lang="en-GB" sz="1000" b="1" u="sng">
                <a:solidFill>
                  <a:schemeClr val="dk1"/>
                </a:solidFill>
                <a:latin typeface="Spinnaker" panose="020B0505030300000004"/>
                <a:ea typeface="Spinnaker" panose="020B0505030300000004"/>
                <a:cs typeface="Spinnaker" panose="020B0505030300000004"/>
                <a:sym typeface="Spinnaker" panose="020B0505030300000004"/>
                <a:hlinkClick r:id="rId9"/>
              </a:rPr>
              <a:t>Freepik</a:t>
            </a:r>
            <a:r>
              <a:rPr lang="en-GB" sz="1000" u="sng">
                <a:solidFill>
                  <a:schemeClr val="dk1"/>
                </a:solidFill>
                <a:latin typeface="Spinnaker" panose="020B0505030300000004"/>
                <a:ea typeface="Spinnaker" panose="020B0505030300000004"/>
                <a:cs typeface="Spinnaker" panose="020B0505030300000004"/>
                <a:sym typeface="Spinnaker" panose="020B0505030300000004"/>
              </a:rPr>
              <a:t> </a:t>
            </a:r>
            <a:endParaRPr sz="1000" b="1" u="sng">
              <a:solidFill>
                <a:schemeClr val="dk1"/>
              </a:solidFill>
              <a:latin typeface="Spinnaker" panose="020B0505030300000004"/>
              <a:ea typeface="Spinnaker" panose="020B0505030300000004"/>
              <a:cs typeface="Spinnaker" panose="020B0505030300000004"/>
              <a:sym typeface="Spinnaker" panose="020B0505030300000004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1" name="Google Shape;401;p28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-61087" y="-34362"/>
            <a:ext cx="9266174" cy="521222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02" name="Google Shape;402;p28"/>
          <p:cNvGrpSpPr/>
          <p:nvPr/>
        </p:nvGrpSpPr>
        <p:grpSpPr>
          <a:xfrm>
            <a:off x="0" y="-613825"/>
            <a:ext cx="9564675" cy="6140950"/>
            <a:chOff x="0" y="-613825"/>
            <a:chExt cx="9564675" cy="6140950"/>
          </a:xfrm>
        </p:grpSpPr>
        <p:sp>
          <p:nvSpPr>
            <p:cNvPr id="403" name="Google Shape;403;p28"/>
            <p:cNvSpPr/>
            <p:nvPr/>
          </p:nvSpPr>
          <p:spPr>
            <a:xfrm rot="5400000">
              <a:off x="1593450" y="3105975"/>
              <a:ext cx="827700" cy="40146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pinnaker" panose="020B0505030300000004"/>
                <a:ea typeface="Spinnaker" panose="020B0505030300000004"/>
                <a:cs typeface="Spinnaker" panose="020B0505030300000004"/>
                <a:sym typeface="Spinnaker" panose="020B0505030300000004"/>
              </a:endParaRPr>
            </a:p>
          </p:txBody>
        </p:sp>
        <p:sp>
          <p:nvSpPr>
            <p:cNvPr id="404" name="Google Shape;404;p28"/>
            <p:cNvSpPr/>
            <p:nvPr/>
          </p:nvSpPr>
          <p:spPr>
            <a:xfrm rot="10800000">
              <a:off x="8736975" y="0"/>
              <a:ext cx="827700" cy="2378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pinnaker" panose="020B0505030300000004"/>
                <a:ea typeface="Spinnaker" panose="020B0505030300000004"/>
                <a:cs typeface="Spinnaker" panose="020B0505030300000004"/>
                <a:sym typeface="Spinnaker" panose="020B0505030300000004"/>
              </a:endParaRPr>
            </a:p>
          </p:txBody>
        </p:sp>
        <p:sp>
          <p:nvSpPr>
            <p:cNvPr id="405" name="Google Shape;405;p28"/>
            <p:cNvSpPr/>
            <p:nvPr/>
          </p:nvSpPr>
          <p:spPr>
            <a:xfrm rot="10800000">
              <a:off x="226175" y="-613825"/>
              <a:ext cx="1205100" cy="1205100"/>
            </a:xfrm>
            <a:prstGeom prst="blockArc">
              <a:avLst>
                <a:gd name="adj1" fmla="val 10800000"/>
                <a:gd name="adj2" fmla="val 21545870"/>
                <a:gd name="adj3" fmla="val 19432"/>
              </a:avLst>
            </a:prstGeom>
            <a:solidFill>
              <a:srgbClr val="B3BB7B">
                <a:alpha val="44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pinnaker" panose="020B0505030300000004"/>
                <a:ea typeface="Spinnaker" panose="020B0505030300000004"/>
                <a:cs typeface="Spinnaker" panose="020B0505030300000004"/>
                <a:sym typeface="Spinnaker" panose="020B0505030300000004"/>
              </a:endParaRPr>
            </a:p>
          </p:txBody>
        </p: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7" name="Google Shape;407;p29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-61087" y="-34362"/>
            <a:ext cx="9266174" cy="521222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08" name="Google Shape;408;p29"/>
          <p:cNvGrpSpPr/>
          <p:nvPr/>
        </p:nvGrpSpPr>
        <p:grpSpPr>
          <a:xfrm>
            <a:off x="-601700" y="0"/>
            <a:ext cx="10358225" cy="5143500"/>
            <a:chOff x="-601700" y="0"/>
            <a:chExt cx="10358225" cy="5143500"/>
          </a:xfrm>
        </p:grpSpPr>
        <p:grpSp>
          <p:nvGrpSpPr>
            <p:cNvPr id="409" name="Google Shape;409;p29"/>
            <p:cNvGrpSpPr/>
            <p:nvPr/>
          </p:nvGrpSpPr>
          <p:grpSpPr>
            <a:xfrm rot="5400000">
              <a:off x="-2006450" y="1404750"/>
              <a:ext cx="4014600" cy="1205100"/>
              <a:chOff x="150" y="4543750"/>
              <a:chExt cx="4014600" cy="1205100"/>
            </a:xfrm>
          </p:grpSpPr>
          <p:sp>
            <p:nvSpPr>
              <p:cNvPr id="410" name="Google Shape;410;p29"/>
              <p:cNvSpPr/>
              <p:nvPr/>
            </p:nvSpPr>
            <p:spPr>
              <a:xfrm rot="5400000">
                <a:off x="1622250" y="3110125"/>
                <a:ext cx="770400" cy="401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Spinnaker" panose="020B0505030300000004"/>
                  <a:ea typeface="Spinnaker" panose="020B0505030300000004"/>
                  <a:cs typeface="Spinnaker" panose="020B0505030300000004"/>
                  <a:sym typeface="Spinnaker" panose="020B0505030300000004"/>
                </a:endParaRPr>
              </a:p>
            </p:txBody>
          </p:sp>
          <p:sp>
            <p:nvSpPr>
              <p:cNvPr id="411" name="Google Shape;411;p29"/>
              <p:cNvSpPr/>
              <p:nvPr/>
            </p:nvSpPr>
            <p:spPr>
              <a:xfrm>
                <a:off x="2283875" y="4543750"/>
                <a:ext cx="1205100" cy="1205100"/>
              </a:xfrm>
              <a:prstGeom prst="blockArc">
                <a:avLst>
                  <a:gd name="adj1" fmla="val 10800000"/>
                  <a:gd name="adj2" fmla="val 93824"/>
                  <a:gd name="adj3" fmla="val 19896"/>
                </a:avLst>
              </a:prstGeom>
              <a:solidFill>
                <a:srgbClr val="B3BB7B">
                  <a:alpha val="44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Spinnaker" panose="020B0505030300000004"/>
                  <a:ea typeface="Spinnaker" panose="020B0505030300000004"/>
                  <a:cs typeface="Spinnaker" panose="020B0505030300000004"/>
                  <a:sym typeface="Spinnaker" panose="020B0505030300000004"/>
                </a:endParaRPr>
              </a:p>
            </p:txBody>
          </p:sp>
        </p:grpSp>
        <p:grpSp>
          <p:nvGrpSpPr>
            <p:cNvPr id="412" name="Google Shape;412;p29"/>
            <p:cNvGrpSpPr/>
            <p:nvPr/>
          </p:nvGrpSpPr>
          <p:grpSpPr>
            <a:xfrm rot="-5400000">
              <a:off x="7146675" y="2533650"/>
              <a:ext cx="4014600" cy="1205100"/>
              <a:chOff x="150" y="4543750"/>
              <a:chExt cx="4014600" cy="1205100"/>
            </a:xfrm>
          </p:grpSpPr>
          <p:sp>
            <p:nvSpPr>
              <p:cNvPr id="413" name="Google Shape;413;p29"/>
              <p:cNvSpPr/>
              <p:nvPr/>
            </p:nvSpPr>
            <p:spPr>
              <a:xfrm rot="5400000">
                <a:off x="1622250" y="3110125"/>
                <a:ext cx="770400" cy="401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Spinnaker" panose="020B0505030300000004"/>
                  <a:ea typeface="Spinnaker" panose="020B0505030300000004"/>
                  <a:cs typeface="Spinnaker" panose="020B0505030300000004"/>
                  <a:sym typeface="Spinnaker" panose="020B0505030300000004"/>
                </a:endParaRPr>
              </a:p>
            </p:txBody>
          </p:sp>
          <p:sp>
            <p:nvSpPr>
              <p:cNvPr id="414" name="Google Shape;414;p29"/>
              <p:cNvSpPr/>
              <p:nvPr/>
            </p:nvSpPr>
            <p:spPr>
              <a:xfrm>
                <a:off x="2283875" y="4543750"/>
                <a:ext cx="1205100" cy="1205100"/>
              </a:xfrm>
              <a:prstGeom prst="blockArc">
                <a:avLst>
                  <a:gd name="adj1" fmla="val 10800000"/>
                  <a:gd name="adj2" fmla="val 93824"/>
                  <a:gd name="adj3" fmla="val 19896"/>
                </a:avLst>
              </a:prstGeom>
              <a:solidFill>
                <a:srgbClr val="DDE799">
                  <a:alpha val="74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Spinnaker" panose="020B0505030300000004"/>
                  <a:ea typeface="Spinnaker" panose="020B0505030300000004"/>
                  <a:cs typeface="Spinnaker" panose="020B0505030300000004"/>
                  <a:sym typeface="Spinnaker" panose="020B0505030300000004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matchingName="Title and body">
  <p:cSld name="TITLE_AND_BOD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Google Shape;47;p4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-61087" y="-34362"/>
            <a:ext cx="9266174" cy="5212224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9" name="Google Shape;49;p4"/>
          <p:cNvSpPr txBox="1"/>
          <p:nvPr>
            <p:ph type="body" idx="1"/>
          </p:nvPr>
        </p:nvSpPr>
        <p:spPr>
          <a:xfrm>
            <a:off x="720000" y="1158338"/>
            <a:ext cx="7150200" cy="318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/>
        </p:txBody>
      </p:sp>
      <p:grpSp>
        <p:nvGrpSpPr>
          <p:cNvPr id="50" name="Google Shape;50;p4"/>
          <p:cNvGrpSpPr/>
          <p:nvPr/>
        </p:nvGrpSpPr>
        <p:grpSpPr>
          <a:xfrm>
            <a:off x="150" y="2779250"/>
            <a:ext cx="10103250" cy="2785475"/>
            <a:chOff x="150" y="2779250"/>
            <a:chExt cx="10103250" cy="2785475"/>
          </a:xfrm>
        </p:grpSpPr>
        <p:sp>
          <p:nvSpPr>
            <p:cNvPr id="51" name="Google Shape;51;p4"/>
            <p:cNvSpPr/>
            <p:nvPr/>
          </p:nvSpPr>
          <p:spPr>
            <a:xfrm rot="5400000">
              <a:off x="1591200" y="3141175"/>
              <a:ext cx="832500" cy="40146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pinnaker" panose="020B0505030300000004"/>
                <a:ea typeface="Spinnaker" panose="020B0505030300000004"/>
                <a:cs typeface="Spinnaker" panose="020B0505030300000004"/>
                <a:sym typeface="Spinnaker" panose="020B0505030300000004"/>
              </a:endParaRPr>
            </a:p>
          </p:txBody>
        </p:sp>
        <p:sp>
          <p:nvSpPr>
            <p:cNvPr id="52" name="Google Shape;52;p4"/>
            <p:cNvSpPr/>
            <p:nvPr/>
          </p:nvSpPr>
          <p:spPr>
            <a:xfrm rot="-5400000">
              <a:off x="8206500" y="2779250"/>
              <a:ext cx="1896900" cy="1896900"/>
            </a:xfrm>
            <a:prstGeom prst="blockArc">
              <a:avLst>
                <a:gd name="adj1" fmla="val 10800000"/>
                <a:gd name="adj2" fmla="val 21539247"/>
                <a:gd name="adj3" fmla="val 1733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pinnaker" panose="020B0505030300000004"/>
                <a:ea typeface="Spinnaker" panose="020B0505030300000004"/>
                <a:cs typeface="Spinnaker" panose="020B0505030300000004"/>
                <a:sym typeface="Spinnaker" panose="020B0505030300000004"/>
              </a:endParaRPr>
            </a:p>
          </p:txBody>
        </p:sp>
      </p:grpSp>
      <p:grpSp>
        <p:nvGrpSpPr>
          <p:cNvPr id="53" name="Google Shape;53;p4"/>
          <p:cNvGrpSpPr/>
          <p:nvPr/>
        </p:nvGrpSpPr>
        <p:grpSpPr>
          <a:xfrm>
            <a:off x="2" y="156617"/>
            <a:ext cx="1462273" cy="4821940"/>
            <a:chOff x="2" y="156617"/>
            <a:chExt cx="1462273" cy="4821940"/>
          </a:xfrm>
        </p:grpSpPr>
        <p:grpSp>
          <p:nvGrpSpPr>
            <p:cNvPr id="54" name="Google Shape;54;p4"/>
            <p:cNvGrpSpPr/>
            <p:nvPr/>
          </p:nvGrpSpPr>
          <p:grpSpPr>
            <a:xfrm>
              <a:off x="2" y="156617"/>
              <a:ext cx="719987" cy="944360"/>
              <a:chOff x="2" y="156617"/>
              <a:chExt cx="719987" cy="944360"/>
            </a:xfrm>
          </p:grpSpPr>
          <p:pic>
            <p:nvPicPr>
              <p:cNvPr id="55" name="Google Shape;55;p4"/>
              <p:cNvPicPr preferRelativeResize="0"/>
              <p:nvPr/>
            </p:nvPicPr>
            <p:blipFill>
              <a:blip r:embed="rId3"/>
              <a:stretch>
                <a:fillRect/>
              </a:stretch>
            </p:blipFill>
            <p:spPr>
              <a:xfrm rot="-1083101" flipH="1">
                <a:off x="52781" y="591511"/>
                <a:ext cx="571953" cy="43147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6" name="Google Shape;56;p4"/>
              <p:cNvPicPr preferRelativeResize="0"/>
              <p:nvPr/>
            </p:nvPicPr>
            <p:blipFill>
              <a:blip r:embed="rId4"/>
              <a:stretch>
                <a:fillRect/>
              </a:stretch>
            </p:blipFill>
            <p:spPr>
              <a:xfrm rot="-7447720" flipH="1">
                <a:off x="199687" y="329411"/>
                <a:ext cx="542048" cy="23488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7" name="Google Shape;57;p4"/>
            <p:cNvGrpSpPr/>
            <p:nvPr/>
          </p:nvGrpSpPr>
          <p:grpSpPr>
            <a:xfrm>
              <a:off x="359837" y="4401391"/>
              <a:ext cx="1102438" cy="577167"/>
              <a:chOff x="359837" y="4401391"/>
              <a:chExt cx="1102438" cy="577167"/>
            </a:xfrm>
          </p:grpSpPr>
          <p:pic>
            <p:nvPicPr>
              <p:cNvPr id="58" name="Google Shape;58;p4"/>
              <p:cNvPicPr preferRelativeResize="0"/>
              <p:nvPr/>
            </p:nvPicPr>
            <p:blipFill>
              <a:blip r:embed="rId5"/>
              <a:stretch>
                <a:fillRect/>
              </a:stretch>
            </p:blipFill>
            <p:spPr>
              <a:xfrm rot="-1954086">
                <a:off x="374372" y="4563986"/>
                <a:ext cx="677713" cy="251976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</p:pic>
          <p:pic>
            <p:nvPicPr>
              <p:cNvPr id="59" name="Google Shape;59;p4"/>
              <p:cNvPicPr preferRelativeResize="0"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96650" y="4726568"/>
                <a:ext cx="765624" cy="251972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</p:pic>
        </p:grp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matchingName="Title and two columns">
  <p:cSld name="TITLE_AND_TWO_COLUMNS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5"/>
          <p:cNvPicPr preferRelativeResize="0"/>
          <p:nvPr/>
        </p:nvPicPr>
        <p:blipFill>
          <a:blip r:embed="rId2"/>
          <a:stretch>
            <a:fillRect/>
          </a:stretch>
        </p:blipFill>
        <p:spPr>
          <a:xfrm flipH="1">
            <a:off x="-61087" y="-34362"/>
            <a:ext cx="9266174" cy="5212224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63" name="Google Shape;63;p5"/>
          <p:cNvSpPr txBox="1"/>
          <p:nvPr>
            <p:ph type="subTitle" idx="1"/>
          </p:nvPr>
        </p:nvSpPr>
        <p:spPr>
          <a:xfrm>
            <a:off x="5055285" y="3805874"/>
            <a:ext cx="2679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4" name="Google Shape;64;p5"/>
          <p:cNvSpPr txBox="1"/>
          <p:nvPr>
            <p:ph type="subTitle" idx="2"/>
          </p:nvPr>
        </p:nvSpPr>
        <p:spPr>
          <a:xfrm>
            <a:off x="1526214" y="3805874"/>
            <a:ext cx="2681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5" name="Google Shape;65;p5"/>
          <p:cNvSpPr txBox="1"/>
          <p:nvPr>
            <p:ph type="subTitle" idx="3"/>
          </p:nvPr>
        </p:nvSpPr>
        <p:spPr>
          <a:xfrm>
            <a:off x="5055275" y="3051950"/>
            <a:ext cx="2679300" cy="79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bounded SemiBold"/>
              <a:buNone/>
              <a:defRPr sz="2400">
                <a:solidFill>
                  <a:schemeClr val="dk1"/>
                </a:solidFill>
                <a:latin typeface="Unbounded SemiBold"/>
                <a:ea typeface="Unbounded SemiBold"/>
                <a:cs typeface="Unbounded SemiBold"/>
                <a:sym typeface="Unbounded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bounded SemiBold"/>
              <a:buNone/>
              <a:defRPr sz="2400">
                <a:latin typeface="Unbounded SemiBold"/>
                <a:ea typeface="Unbounded SemiBold"/>
                <a:cs typeface="Unbounded SemiBold"/>
                <a:sym typeface="Unbounded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bounded SemiBold"/>
              <a:buNone/>
              <a:defRPr sz="2400">
                <a:latin typeface="Unbounded SemiBold"/>
                <a:ea typeface="Unbounded SemiBold"/>
                <a:cs typeface="Unbounded SemiBold"/>
                <a:sym typeface="Unbounded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bounded SemiBold"/>
              <a:buNone/>
              <a:defRPr sz="2400">
                <a:latin typeface="Unbounded SemiBold"/>
                <a:ea typeface="Unbounded SemiBold"/>
                <a:cs typeface="Unbounded SemiBold"/>
                <a:sym typeface="Unbounded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bounded SemiBold"/>
              <a:buNone/>
              <a:defRPr sz="2400">
                <a:latin typeface="Unbounded SemiBold"/>
                <a:ea typeface="Unbounded SemiBold"/>
                <a:cs typeface="Unbounded SemiBold"/>
                <a:sym typeface="Unbounded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bounded SemiBold"/>
              <a:buNone/>
              <a:defRPr sz="2400">
                <a:latin typeface="Unbounded SemiBold"/>
                <a:ea typeface="Unbounded SemiBold"/>
                <a:cs typeface="Unbounded SemiBold"/>
                <a:sym typeface="Unbounded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bounded SemiBold"/>
              <a:buNone/>
              <a:defRPr sz="2400">
                <a:latin typeface="Unbounded SemiBold"/>
                <a:ea typeface="Unbounded SemiBold"/>
                <a:cs typeface="Unbounded SemiBold"/>
                <a:sym typeface="Unbounded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bounded SemiBold"/>
              <a:buNone/>
              <a:defRPr sz="2400">
                <a:latin typeface="Unbounded SemiBold"/>
                <a:ea typeface="Unbounded SemiBold"/>
                <a:cs typeface="Unbounded SemiBold"/>
                <a:sym typeface="Unbounded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bounded SemiBold"/>
              <a:buNone/>
              <a:defRPr sz="2400">
                <a:latin typeface="Unbounded SemiBold"/>
                <a:ea typeface="Unbounded SemiBold"/>
                <a:cs typeface="Unbounded SemiBold"/>
                <a:sym typeface="Unbounded SemiBold"/>
              </a:defRPr>
            </a:lvl9pPr>
          </a:lstStyle>
          <a:p/>
        </p:txBody>
      </p:sp>
      <p:sp>
        <p:nvSpPr>
          <p:cNvPr id="66" name="Google Shape;66;p5"/>
          <p:cNvSpPr txBox="1"/>
          <p:nvPr>
            <p:ph type="subTitle" idx="4"/>
          </p:nvPr>
        </p:nvSpPr>
        <p:spPr>
          <a:xfrm>
            <a:off x="1526214" y="3051950"/>
            <a:ext cx="2681700" cy="79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bounded SemiBold"/>
              <a:buNone/>
              <a:defRPr sz="2400">
                <a:solidFill>
                  <a:schemeClr val="dk1"/>
                </a:solidFill>
                <a:latin typeface="Unbounded SemiBold"/>
                <a:ea typeface="Unbounded SemiBold"/>
                <a:cs typeface="Unbounded SemiBold"/>
                <a:sym typeface="Unbounded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bounded SemiBold"/>
              <a:buNone/>
              <a:defRPr sz="2400">
                <a:latin typeface="Unbounded SemiBold"/>
                <a:ea typeface="Unbounded SemiBold"/>
                <a:cs typeface="Unbounded SemiBold"/>
                <a:sym typeface="Unbounded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bounded SemiBold"/>
              <a:buNone/>
              <a:defRPr sz="2400">
                <a:latin typeface="Unbounded SemiBold"/>
                <a:ea typeface="Unbounded SemiBold"/>
                <a:cs typeface="Unbounded SemiBold"/>
                <a:sym typeface="Unbounded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bounded SemiBold"/>
              <a:buNone/>
              <a:defRPr sz="2400">
                <a:latin typeface="Unbounded SemiBold"/>
                <a:ea typeface="Unbounded SemiBold"/>
                <a:cs typeface="Unbounded SemiBold"/>
                <a:sym typeface="Unbounded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bounded SemiBold"/>
              <a:buNone/>
              <a:defRPr sz="2400">
                <a:latin typeface="Unbounded SemiBold"/>
                <a:ea typeface="Unbounded SemiBold"/>
                <a:cs typeface="Unbounded SemiBold"/>
                <a:sym typeface="Unbounded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bounded SemiBold"/>
              <a:buNone/>
              <a:defRPr sz="2400">
                <a:latin typeface="Unbounded SemiBold"/>
                <a:ea typeface="Unbounded SemiBold"/>
                <a:cs typeface="Unbounded SemiBold"/>
                <a:sym typeface="Unbounded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bounded SemiBold"/>
              <a:buNone/>
              <a:defRPr sz="2400">
                <a:latin typeface="Unbounded SemiBold"/>
                <a:ea typeface="Unbounded SemiBold"/>
                <a:cs typeface="Unbounded SemiBold"/>
                <a:sym typeface="Unbounded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bounded SemiBold"/>
              <a:buNone/>
              <a:defRPr sz="2400">
                <a:latin typeface="Unbounded SemiBold"/>
                <a:ea typeface="Unbounded SemiBold"/>
                <a:cs typeface="Unbounded SemiBold"/>
                <a:sym typeface="Unbounded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bounded SemiBold"/>
              <a:buNone/>
              <a:defRPr sz="2400">
                <a:latin typeface="Unbounded SemiBold"/>
                <a:ea typeface="Unbounded SemiBold"/>
                <a:cs typeface="Unbounded SemiBold"/>
                <a:sym typeface="Unbounded SemiBold"/>
              </a:defRPr>
            </a:lvl9pPr>
          </a:lstStyle>
          <a:p/>
        </p:txBody>
      </p:sp>
      <p:grpSp>
        <p:nvGrpSpPr>
          <p:cNvPr id="67" name="Google Shape;67;p5"/>
          <p:cNvGrpSpPr/>
          <p:nvPr/>
        </p:nvGrpSpPr>
        <p:grpSpPr>
          <a:xfrm>
            <a:off x="150" y="2779250"/>
            <a:ext cx="10103250" cy="2785475"/>
            <a:chOff x="150" y="2779250"/>
            <a:chExt cx="10103250" cy="2785475"/>
          </a:xfrm>
        </p:grpSpPr>
        <p:sp>
          <p:nvSpPr>
            <p:cNvPr id="68" name="Google Shape;68;p5"/>
            <p:cNvSpPr/>
            <p:nvPr/>
          </p:nvSpPr>
          <p:spPr>
            <a:xfrm rot="5400000">
              <a:off x="1591200" y="3141175"/>
              <a:ext cx="832500" cy="40146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pinnaker" panose="020B0505030300000004"/>
                <a:ea typeface="Spinnaker" panose="020B0505030300000004"/>
                <a:cs typeface="Spinnaker" panose="020B0505030300000004"/>
                <a:sym typeface="Spinnaker" panose="020B0505030300000004"/>
              </a:endParaRPr>
            </a:p>
          </p:txBody>
        </p:sp>
        <p:sp>
          <p:nvSpPr>
            <p:cNvPr id="69" name="Google Shape;69;p5"/>
            <p:cNvSpPr/>
            <p:nvPr/>
          </p:nvSpPr>
          <p:spPr>
            <a:xfrm rot="-5400000">
              <a:off x="8206500" y="2779250"/>
              <a:ext cx="1896900" cy="1896900"/>
            </a:xfrm>
            <a:prstGeom prst="blockArc">
              <a:avLst>
                <a:gd name="adj1" fmla="val 10800000"/>
                <a:gd name="adj2" fmla="val 21539247"/>
                <a:gd name="adj3" fmla="val 1733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pinnaker" panose="020B0505030300000004"/>
                <a:ea typeface="Spinnaker" panose="020B0505030300000004"/>
                <a:cs typeface="Spinnaker" panose="020B0505030300000004"/>
                <a:sym typeface="Spinnaker" panose="020B0505030300000004"/>
              </a:endParaRPr>
            </a:p>
          </p:txBody>
        </p:sp>
      </p:grpSp>
      <p:grpSp>
        <p:nvGrpSpPr>
          <p:cNvPr id="70" name="Google Shape;70;p5"/>
          <p:cNvGrpSpPr/>
          <p:nvPr/>
        </p:nvGrpSpPr>
        <p:grpSpPr>
          <a:xfrm>
            <a:off x="2" y="156617"/>
            <a:ext cx="10103400" cy="4994633"/>
            <a:chOff x="2" y="156617"/>
            <a:chExt cx="10103400" cy="4994633"/>
          </a:xfrm>
        </p:grpSpPr>
        <p:grpSp>
          <p:nvGrpSpPr>
            <p:cNvPr id="71" name="Google Shape;71;p5"/>
            <p:cNvGrpSpPr/>
            <p:nvPr/>
          </p:nvGrpSpPr>
          <p:grpSpPr>
            <a:xfrm>
              <a:off x="2" y="156617"/>
              <a:ext cx="719987" cy="944360"/>
              <a:chOff x="2" y="156617"/>
              <a:chExt cx="719987" cy="944360"/>
            </a:xfrm>
          </p:grpSpPr>
          <p:pic>
            <p:nvPicPr>
              <p:cNvPr id="72" name="Google Shape;72;p5"/>
              <p:cNvPicPr preferRelativeResize="0"/>
              <p:nvPr/>
            </p:nvPicPr>
            <p:blipFill>
              <a:blip r:embed="rId3"/>
              <a:stretch>
                <a:fillRect/>
              </a:stretch>
            </p:blipFill>
            <p:spPr>
              <a:xfrm rot="-1083101" flipH="1">
                <a:off x="52781" y="591511"/>
                <a:ext cx="571953" cy="43147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3" name="Google Shape;73;p5"/>
              <p:cNvPicPr preferRelativeResize="0"/>
              <p:nvPr/>
            </p:nvPicPr>
            <p:blipFill>
              <a:blip r:embed="rId4"/>
              <a:stretch>
                <a:fillRect/>
              </a:stretch>
            </p:blipFill>
            <p:spPr>
              <a:xfrm rot="-7447720" flipH="1">
                <a:off x="199687" y="329411"/>
                <a:ext cx="542048" cy="23488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74" name="Google Shape;74;p5"/>
            <p:cNvPicPr preferRelativeResize="0"/>
            <p:nvPr/>
          </p:nvPicPr>
          <p:blipFill>
            <a:blip r:embed="rId5"/>
            <a:stretch>
              <a:fillRect/>
            </a:stretch>
          </p:blipFill>
          <p:spPr>
            <a:xfrm>
              <a:off x="7896901" y="867925"/>
              <a:ext cx="2206501" cy="4283325"/>
            </a:xfrm>
            <a:prstGeom prst="rect">
              <a:avLst/>
            </a:prstGeom>
            <a:noFill/>
            <a:ln>
              <a:noFill/>
            </a:ln>
            <a:effectLst>
              <a:outerShdw blurRad="57150" dist="47625" dir="5400000" algn="bl" rotWithShape="0">
                <a:schemeClr val="dk1">
                  <a:alpha val="37000"/>
                </a:schemeClr>
              </a:outerShdw>
            </a:effectLst>
          </p:spPr>
        </p:pic>
        <p:grpSp>
          <p:nvGrpSpPr>
            <p:cNvPr id="75" name="Google Shape;75;p5"/>
            <p:cNvGrpSpPr/>
            <p:nvPr/>
          </p:nvGrpSpPr>
          <p:grpSpPr>
            <a:xfrm>
              <a:off x="359837" y="4401391"/>
              <a:ext cx="1102438" cy="577167"/>
              <a:chOff x="359837" y="4401391"/>
              <a:chExt cx="1102438" cy="577167"/>
            </a:xfrm>
          </p:grpSpPr>
          <p:pic>
            <p:nvPicPr>
              <p:cNvPr id="76" name="Google Shape;76;p5"/>
              <p:cNvPicPr preferRelativeResize="0"/>
              <p:nvPr/>
            </p:nvPicPr>
            <p:blipFill>
              <a:blip r:embed="rId6"/>
              <a:stretch>
                <a:fillRect/>
              </a:stretch>
            </p:blipFill>
            <p:spPr>
              <a:xfrm rot="-1954086">
                <a:off x="374372" y="4563986"/>
                <a:ext cx="677713" cy="251976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</p:pic>
          <p:pic>
            <p:nvPicPr>
              <p:cNvPr id="77" name="Google Shape;77;p5"/>
              <p:cNvPicPr preferRelativeResize="0"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96650" y="4726568"/>
                <a:ext cx="765624" cy="251972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</p:pic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6"/>
          <p:cNvPicPr preferRelativeResize="0"/>
          <p:nvPr/>
        </p:nvPicPr>
        <p:blipFill>
          <a:blip r:embed="rId2"/>
          <a:stretch>
            <a:fillRect/>
          </a:stretch>
        </p:blipFill>
        <p:spPr>
          <a:xfrm flipH="1">
            <a:off x="-61087" y="-34362"/>
            <a:ext cx="9266174" cy="5212224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81" name="Google Shape;81;p6"/>
          <p:cNvGrpSpPr/>
          <p:nvPr/>
        </p:nvGrpSpPr>
        <p:grpSpPr>
          <a:xfrm>
            <a:off x="5129400" y="4543750"/>
            <a:ext cx="4014600" cy="1205100"/>
            <a:chOff x="5129400" y="4543750"/>
            <a:chExt cx="4014600" cy="1205100"/>
          </a:xfrm>
        </p:grpSpPr>
        <p:sp>
          <p:nvSpPr>
            <p:cNvPr id="82" name="Google Shape;82;p6"/>
            <p:cNvSpPr/>
            <p:nvPr/>
          </p:nvSpPr>
          <p:spPr>
            <a:xfrm rot="-5400000" flipH="1">
              <a:off x="6722850" y="3138775"/>
              <a:ext cx="827700" cy="40146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pinnaker" panose="020B0505030300000004"/>
                <a:ea typeface="Spinnaker" panose="020B0505030300000004"/>
                <a:cs typeface="Spinnaker" panose="020B0505030300000004"/>
                <a:sym typeface="Spinnaker" panose="020B0505030300000004"/>
              </a:endParaRPr>
            </a:p>
          </p:txBody>
        </p:sp>
        <p:sp>
          <p:nvSpPr>
            <p:cNvPr id="83" name="Google Shape;83;p6"/>
            <p:cNvSpPr/>
            <p:nvPr/>
          </p:nvSpPr>
          <p:spPr>
            <a:xfrm flipH="1">
              <a:off x="6209725" y="4543750"/>
              <a:ext cx="1205100" cy="1205100"/>
            </a:xfrm>
            <a:prstGeom prst="blockArc">
              <a:avLst>
                <a:gd name="adj1" fmla="val 10800000"/>
                <a:gd name="adj2" fmla="val 93824"/>
                <a:gd name="adj3" fmla="val 19896"/>
              </a:avLst>
            </a:prstGeom>
            <a:solidFill>
              <a:srgbClr val="B3BB7B">
                <a:alpha val="44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pinnaker" panose="020B0505030300000004"/>
                <a:ea typeface="Spinnaker" panose="020B0505030300000004"/>
                <a:cs typeface="Spinnaker" panose="020B0505030300000004"/>
                <a:sym typeface="Spinnaker" panose="020B0505030300000004"/>
              </a:endParaRPr>
            </a:p>
          </p:txBody>
        </p:sp>
      </p:grpSp>
      <p:grpSp>
        <p:nvGrpSpPr>
          <p:cNvPr id="84" name="Google Shape;84;p6"/>
          <p:cNvGrpSpPr/>
          <p:nvPr/>
        </p:nvGrpSpPr>
        <p:grpSpPr>
          <a:xfrm>
            <a:off x="2" y="156617"/>
            <a:ext cx="9296400" cy="4986881"/>
            <a:chOff x="2" y="156617"/>
            <a:chExt cx="9296400" cy="4986881"/>
          </a:xfrm>
        </p:grpSpPr>
        <p:grpSp>
          <p:nvGrpSpPr>
            <p:cNvPr id="85" name="Google Shape;85;p6"/>
            <p:cNvGrpSpPr/>
            <p:nvPr/>
          </p:nvGrpSpPr>
          <p:grpSpPr>
            <a:xfrm>
              <a:off x="2" y="156617"/>
              <a:ext cx="719987" cy="944360"/>
              <a:chOff x="2" y="156617"/>
              <a:chExt cx="719987" cy="944360"/>
            </a:xfrm>
          </p:grpSpPr>
          <p:pic>
            <p:nvPicPr>
              <p:cNvPr id="86" name="Google Shape;86;p6"/>
              <p:cNvPicPr preferRelativeResize="0"/>
              <p:nvPr/>
            </p:nvPicPr>
            <p:blipFill>
              <a:blip r:embed="rId3"/>
              <a:stretch>
                <a:fillRect/>
              </a:stretch>
            </p:blipFill>
            <p:spPr>
              <a:xfrm rot="-1083101" flipH="1">
                <a:off x="52781" y="591511"/>
                <a:ext cx="571953" cy="431470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</p:pic>
          <p:pic>
            <p:nvPicPr>
              <p:cNvPr id="87" name="Google Shape;87;p6"/>
              <p:cNvPicPr preferRelativeResize="0"/>
              <p:nvPr/>
            </p:nvPicPr>
            <p:blipFill>
              <a:blip r:embed="rId4"/>
              <a:stretch>
                <a:fillRect/>
              </a:stretch>
            </p:blipFill>
            <p:spPr>
              <a:xfrm rot="-7447720" flipH="1">
                <a:off x="199687" y="329411"/>
                <a:ext cx="542048" cy="234885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</p:pic>
        </p:grpSp>
        <p:pic>
          <p:nvPicPr>
            <p:cNvPr id="88" name="Google Shape;88;p6"/>
            <p:cNvPicPr preferRelativeResize="0"/>
            <p:nvPr/>
          </p:nvPicPr>
          <p:blipFill>
            <a:blip r:embed="rId5"/>
            <a:stretch>
              <a:fillRect/>
            </a:stretch>
          </p:blipFill>
          <p:spPr>
            <a:xfrm>
              <a:off x="8234451" y="3225800"/>
              <a:ext cx="1061951" cy="1917698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</p:pic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7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-61087" y="-34362"/>
            <a:ext cx="9266174" cy="5212224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7"/>
          <p:cNvSpPr txBox="1"/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92" name="Google Shape;92;p7"/>
          <p:cNvSpPr txBox="1"/>
          <p:nvPr>
            <p:ph type="subTitle" idx="1"/>
          </p:nvPr>
        </p:nvSpPr>
        <p:spPr>
          <a:xfrm>
            <a:off x="1146725" y="1700300"/>
            <a:ext cx="4294800" cy="229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/>
        </p:txBody>
      </p:sp>
      <p:sp>
        <p:nvSpPr>
          <p:cNvPr id="93" name="Google Shape;93;p7"/>
          <p:cNvSpPr/>
          <p:nvPr/>
        </p:nvSpPr>
        <p:spPr>
          <a:xfrm rot="5400000">
            <a:off x="1591200" y="3141175"/>
            <a:ext cx="832500" cy="40146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pinnaker" panose="020B0505030300000004"/>
              <a:ea typeface="Spinnaker" panose="020B0505030300000004"/>
              <a:cs typeface="Spinnaker" panose="020B0505030300000004"/>
              <a:sym typeface="Spinnaker" panose="020B0505030300000004"/>
            </a:endParaRPr>
          </a:p>
        </p:txBody>
      </p:sp>
      <p:grpSp>
        <p:nvGrpSpPr>
          <p:cNvPr id="94" name="Google Shape;94;p7"/>
          <p:cNvGrpSpPr/>
          <p:nvPr/>
        </p:nvGrpSpPr>
        <p:grpSpPr>
          <a:xfrm>
            <a:off x="2" y="156617"/>
            <a:ext cx="1462273" cy="4821940"/>
            <a:chOff x="2" y="156617"/>
            <a:chExt cx="1462273" cy="4821940"/>
          </a:xfrm>
        </p:grpSpPr>
        <p:grpSp>
          <p:nvGrpSpPr>
            <p:cNvPr id="95" name="Google Shape;95;p7"/>
            <p:cNvGrpSpPr/>
            <p:nvPr/>
          </p:nvGrpSpPr>
          <p:grpSpPr>
            <a:xfrm>
              <a:off x="2" y="156617"/>
              <a:ext cx="719987" cy="944360"/>
              <a:chOff x="2" y="156617"/>
              <a:chExt cx="719987" cy="944360"/>
            </a:xfrm>
          </p:grpSpPr>
          <p:pic>
            <p:nvPicPr>
              <p:cNvPr id="96" name="Google Shape;96;p7"/>
              <p:cNvPicPr preferRelativeResize="0"/>
              <p:nvPr/>
            </p:nvPicPr>
            <p:blipFill>
              <a:blip r:embed="rId3"/>
              <a:stretch>
                <a:fillRect/>
              </a:stretch>
            </p:blipFill>
            <p:spPr>
              <a:xfrm rot="-1083101" flipH="1">
                <a:off x="52781" y="591511"/>
                <a:ext cx="571953" cy="431470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</p:pic>
          <p:pic>
            <p:nvPicPr>
              <p:cNvPr id="97" name="Google Shape;97;p7"/>
              <p:cNvPicPr preferRelativeResize="0"/>
              <p:nvPr/>
            </p:nvPicPr>
            <p:blipFill>
              <a:blip r:embed="rId4"/>
              <a:stretch>
                <a:fillRect/>
              </a:stretch>
            </p:blipFill>
            <p:spPr>
              <a:xfrm rot="-7447720" flipH="1">
                <a:off x="199687" y="329411"/>
                <a:ext cx="542048" cy="234885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</p:pic>
        </p:grpSp>
        <p:grpSp>
          <p:nvGrpSpPr>
            <p:cNvPr id="98" name="Google Shape;98;p7"/>
            <p:cNvGrpSpPr/>
            <p:nvPr/>
          </p:nvGrpSpPr>
          <p:grpSpPr>
            <a:xfrm>
              <a:off x="359837" y="4401391"/>
              <a:ext cx="1102438" cy="577167"/>
              <a:chOff x="359837" y="4401391"/>
              <a:chExt cx="1102438" cy="577167"/>
            </a:xfrm>
          </p:grpSpPr>
          <p:pic>
            <p:nvPicPr>
              <p:cNvPr id="99" name="Google Shape;99;p7"/>
              <p:cNvPicPr preferRelativeResize="0"/>
              <p:nvPr/>
            </p:nvPicPr>
            <p:blipFill>
              <a:blip r:embed="rId5"/>
              <a:stretch>
                <a:fillRect/>
              </a:stretch>
            </p:blipFill>
            <p:spPr>
              <a:xfrm rot="-1954086">
                <a:off x="374372" y="4563986"/>
                <a:ext cx="677713" cy="251976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</p:pic>
          <p:pic>
            <p:nvPicPr>
              <p:cNvPr id="100" name="Google Shape;100;p7"/>
              <p:cNvPicPr preferRelativeResize="0"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96650" y="4726568"/>
                <a:ext cx="765624" cy="251972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</p:pic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8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-61087" y="-34362"/>
            <a:ext cx="9266174" cy="5212224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8"/>
          <p:cNvSpPr txBox="1"/>
          <p:nvPr>
            <p:ph type="title"/>
          </p:nvPr>
        </p:nvSpPr>
        <p:spPr>
          <a:xfrm>
            <a:off x="1768550" y="1714500"/>
            <a:ext cx="5607000" cy="171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grpSp>
        <p:nvGrpSpPr>
          <p:cNvPr id="104" name="Google Shape;104;p8"/>
          <p:cNvGrpSpPr/>
          <p:nvPr/>
        </p:nvGrpSpPr>
        <p:grpSpPr>
          <a:xfrm>
            <a:off x="-421050" y="0"/>
            <a:ext cx="10524450" cy="5564725"/>
            <a:chOff x="-421050" y="0"/>
            <a:chExt cx="10524450" cy="5564725"/>
          </a:xfrm>
        </p:grpSpPr>
        <p:sp>
          <p:nvSpPr>
            <p:cNvPr id="105" name="Google Shape;105;p8"/>
            <p:cNvSpPr/>
            <p:nvPr/>
          </p:nvSpPr>
          <p:spPr>
            <a:xfrm rot="10800000">
              <a:off x="-421050" y="0"/>
              <a:ext cx="916800" cy="23256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pinnaker" panose="020B0505030300000004"/>
                <a:ea typeface="Spinnaker" panose="020B0505030300000004"/>
                <a:cs typeface="Spinnaker" panose="020B0505030300000004"/>
                <a:sym typeface="Spinnaker" panose="020B0505030300000004"/>
              </a:endParaRPr>
            </a:p>
          </p:txBody>
        </p:sp>
        <p:sp>
          <p:nvSpPr>
            <p:cNvPr id="106" name="Google Shape;106;p8"/>
            <p:cNvSpPr/>
            <p:nvPr/>
          </p:nvSpPr>
          <p:spPr>
            <a:xfrm rot="5400000">
              <a:off x="1591200" y="3141175"/>
              <a:ext cx="832500" cy="40146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pinnaker" panose="020B0505030300000004"/>
                <a:ea typeface="Spinnaker" panose="020B0505030300000004"/>
                <a:cs typeface="Spinnaker" panose="020B0505030300000004"/>
                <a:sym typeface="Spinnaker" panose="020B0505030300000004"/>
              </a:endParaRPr>
            </a:p>
          </p:txBody>
        </p:sp>
        <p:sp>
          <p:nvSpPr>
            <p:cNvPr id="107" name="Google Shape;107;p8"/>
            <p:cNvSpPr/>
            <p:nvPr/>
          </p:nvSpPr>
          <p:spPr>
            <a:xfrm rot="-5400000">
              <a:off x="8206500" y="2779250"/>
              <a:ext cx="1896900" cy="1896900"/>
            </a:xfrm>
            <a:prstGeom prst="blockArc">
              <a:avLst>
                <a:gd name="adj1" fmla="val 10800000"/>
                <a:gd name="adj2" fmla="val 21539247"/>
                <a:gd name="adj3" fmla="val 1733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pinnaker" panose="020B0505030300000004"/>
                <a:ea typeface="Spinnaker" panose="020B0505030300000004"/>
                <a:cs typeface="Spinnaker" panose="020B0505030300000004"/>
                <a:sym typeface="Spinnaker" panose="020B0505030300000004"/>
              </a:endParaRPr>
            </a:p>
          </p:txBody>
        </p:sp>
      </p:grpSp>
      <p:grpSp>
        <p:nvGrpSpPr>
          <p:cNvPr id="108" name="Google Shape;108;p8"/>
          <p:cNvGrpSpPr/>
          <p:nvPr/>
        </p:nvGrpSpPr>
        <p:grpSpPr>
          <a:xfrm>
            <a:off x="-148218" y="81904"/>
            <a:ext cx="10251619" cy="5069347"/>
            <a:chOff x="-148218" y="81904"/>
            <a:chExt cx="10251619" cy="5069347"/>
          </a:xfrm>
        </p:grpSpPr>
        <p:pic>
          <p:nvPicPr>
            <p:cNvPr id="109" name="Google Shape;109;p8"/>
            <p:cNvPicPr preferRelativeResize="0"/>
            <p:nvPr/>
          </p:nvPicPr>
          <p:blipFill>
            <a:blip r:embed="rId3"/>
            <a:stretch>
              <a:fillRect/>
            </a:stretch>
          </p:blipFill>
          <p:spPr>
            <a:xfrm>
              <a:off x="7896901" y="867925"/>
              <a:ext cx="2206501" cy="4283325"/>
            </a:xfrm>
            <a:prstGeom prst="rect">
              <a:avLst/>
            </a:prstGeom>
            <a:noFill/>
            <a:ln>
              <a:noFill/>
            </a:ln>
            <a:effectLst>
              <a:outerShdw blurRad="57150" dist="47625" dir="5400000" algn="bl" rotWithShape="0">
                <a:schemeClr val="dk1">
                  <a:alpha val="37000"/>
                </a:schemeClr>
              </a:outerShdw>
            </a:effectLst>
          </p:spPr>
        </p:pic>
        <p:grpSp>
          <p:nvGrpSpPr>
            <p:cNvPr id="110" name="Google Shape;110;p8"/>
            <p:cNvGrpSpPr/>
            <p:nvPr/>
          </p:nvGrpSpPr>
          <p:grpSpPr>
            <a:xfrm>
              <a:off x="359837" y="4401391"/>
              <a:ext cx="1102438" cy="577167"/>
              <a:chOff x="359837" y="4401391"/>
              <a:chExt cx="1102438" cy="577167"/>
            </a:xfrm>
          </p:grpSpPr>
          <p:pic>
            <p:nvPicPr>
              <p:cNvPr id="111" name="Google Shape;111;p8"/>
              <p:cNvPicPr preferRelativeResize="0"/>
              <p:nvPr/>
            </p:nvPicPr>
            <p:blipFill>
              <a:blip r:embed="rId4"/>
              <a:stretch>
                <a:fillRect/>
              </a:stretch>
            </p:blipFill>
            <p:spPr>
              <a:xfrm rot="-1954086">
                <a:off x="374372" y="4563986"/>
                <a:ext cx="677713" cy="251976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</p:pic>
          <p:pic>
            <p:nvPicPr>
              <p:cNvPr id="112" name="Google Shape;112;p8"/>
              <p:cNvPicPr preferRelativeResize="0"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96650" y="4726568"/>
                <a:ext cx="765624" cy="251972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</p:pic>
        </p:grpSp>
        <p:grpSp>
          <p:nvGrpSpPr>
            <p:cNvPr id="113" name="Google Shape;113;p8"/>
            <p:cNvGrpSpPr/>
            <p:nvPr/>
          </p:nvGrpSpPr>
          <p:grpSpPr>
            <a:xfrm>
              <a:off x="-148218" y="81904"/>
              <a:ext cx="1188426" cy="1227668"/>
              <a:chOff x="-7843" y="83454"/>
              <a:chExt cx="1188426" cy="1227668"/>
            </a:xfrm>
          </p:grpSpPr>
          <p:pic>
            <p:nvPicPr>
              <p:cNvPr id="114" name="Google Shape;114;p8"/>
              <p:cNvPicPr preferRelativeResize="0"/>
              <p:nvPr/>
            </p:nvPicPr>
            <p:blipFill>
              <a:blip r:embed="rId6"/>
              <a:stretch>
                <a:fillRect/>
              </a:stretch>
            </p:blipFill>
            <p:spPr>
              <a:xfrm rot="-857809">
                <a:off x="109641" y="169409"/>
                <a:ext cx="771094" cy="597513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7150" dist="19050" dir="5400000" algn="bl" rotWithShape="0">
                  <a:schemeClr val="dk1">
                    <a:alpha val="67000"/>
                  </a:schemeClr>
                </a:outerShdw>
              </a:effectLst>
            </p:spPr>
          </p:pic>
          <p:pic>
            <p:nvPicPr>
              <p:cNvPr id="115" name="Google Shape;115;p8"/>
              <p:cNvPicPr preferRelativeResize="0"/>
              <p:nvPr/>
            </p:nvPicPr>
            <p:blipFill>
              <a:blip r:embed="rId4"/>
              <a:stretch>
                <a:fillRect/>
              </a:stretch>
            </p:blipFill>
            <p:spPr>
              <a:xfrm rot="-1954086">
                <a:off x="488335" y="667711"/>
                <a:ext cx="677713" cy="251976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7150" dist="19050" dir="5400000" algn="bl" rotWithShape="0">
                  <a:schemeClr val="dk1">
                    <a:alpha val="67000"/>
                  </a:schemeClr>
                </a:outerShdw>
              </a:effectLst>
            </p:spPr>
          </p:pic>
          <p:pic>
            <p:nvPicPr>
              <p:cNvPr id="116" name="Google Shape;116;p8"/>
              <p:cNvPicPr preferRelativeResize="0"/>
              <p:nvPr/>
            </p:nvPicPr>
            <p:blipFill>
              <a:blip r:embed="rId5"/>
              <a:stretch>
                <a:fillRect/>
              </a:stretch>
            </p:blipFill>
            <p:spPr>
              <a:xfrm rot="2837188">
                <a:off x="-38412" y="818404"/>
                <a:ext cx="765623" cy="251971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7150" dist="19050" dir="5400000" algn="bl" rotWithShape="0">
                  <a:schemeClr val="dk1">
                    <a:alpha val="67000"/>
                  </a:schemeClr>
                </a:outerShdw>
              </a:effectLst>
            </p:spPr>
          </p:pic>
        </p:grp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9"/>
          <p:cNvPicPr preferRelativeResize="0"/>
          <p:nvPr/>
        </p:nvPicPr>
        <p:blipFill>
          <a:blip r:embed="rId2"/>
          <a:stretch>
            <a:fillRect/>
          </a:stretch>
        </p:blipFill>
        <p:spPr>
          <a:xfrm flipH="1">
            <a:off x="-61087" y="-34362"/>
            <a:ext cx="9266174" cy="5212224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9"/>
          <p:cNvSpPr txBox="1"/>
          <p:nvPr>
            <p:ph type="title"/>
          </p:nvPr>
        </p:nvSpPr>
        <p:spPr>
          <a:xfrm>
            <a:off x="2135550" y="1503088"/>
            <a:ext cx="4872900" cy="116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20" name="Google Shape;120;p9"/>
          <p:cNvSpPr txBox="1"/>
          <p:nvPr>
            <p:ph type="subTitle" idx="1"/>
          </p:nvPr>
        </p:nvSpPr>
        <p:spPr>
          <a:xfrm>
            <a:off x="2135550" y="2664513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21" name="Google Shape;121;p9"/>
          <p:cNvGrpSpPr/>
          <p:nvPr/>
        </p:nvGrpSpPr>
        <p:grpSpPr>
          <a:xfrm>
            <a:off x="0" y="-859375"/>
            <a:ext cx="9504775" cy="6608225"/>
            <a:chOff x="0" y="-859375"/>
            <a:chExt cx="9504775" cy="6608225"/>
          </a:xfrm>
        </p:grpSpPr>
        <p:grpSp>
          <p:nvGrpSpPr>
            <p:cNvPr id="122" name="Google Shape;122;p9"/>
            <p:cNvGrpSpPr/>
            <p:nvPr/>
          </p:nvGrpSpPr>
          <p:grpSpPr>
            <a:xfrm flipH="1">
              <a:off x="5129400" y="4543750"/>
              <a:ext cx="4014600" cy="1205100"/>
              <a:chOff x="150" y="4543750"/>
              <a:chExt cx="4014600" cy="1205100"/>
            </a:xfrm>
          </p:grpSpPr>
          <p:sp>
            <p:nvSpPr>
              <p:cNvPr id="123" name="Google Shape;123;p9"/>
              <p:cNvSpPr/>
              <p:nvPr/>
            </p:nvSpPr>
            <p:spPr>
              <a:xfrm rot="5400000">
                <a:off x="1592700" y="3139675"/>
                <a:ext cx="829500" cy="401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Spinnaker" panose="020B0505030300000004"/>
                  <a:ea typeface="Spinnaker" panose="020B0505030300000004"/>
                  <a:cs typeface="Spinnaker" panose="020B0505030300000004"/>
                  <a:sym typeface="Spinnaker" panose="020B0505030300000004"/>
                </a:endParaRPr>
              </a:p>
            </p:txBody>
          </p:sp>
          <p:sp>
            <p:nvSpPr>
              <p:cNvPr id="124" name="Google Shape;124;p9"/>
              <p:cNvSpPr/>
              <p:nvPr/>
            </p:nvSpPr>
            <p:spPr>
              <a:xfrm>
                <a:off x="2421475" y="4543750"/>
                <a:ext cx="1205100" cy="1205100"/>
              </a:xfrm>
              <a:prstGeom prst="blockArc">
                <a:avLst>
                  <a:gd name="adj1" fmla="val 10800000"/>
                  <a:gd name="adj2" fmla="val 93824"/>
                  <a:gd name="adj3" fmla="val 19896"/>
                </a:avLst>
              </a:prstGeom>
              <a:solidFill>
                <a:srgbClr val="B3BB7B">
                  <a:alpha val="44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Spinnaker" panose="020B0505030300000004"/>
                  <a:ea typeface="Spinnaker" panose="020B0505030300000004"/>
                  <a:cs typeface="Spinnaker" panose="020B0505030300000004"/>
                  <a:sym typeface="Spinnaker" panose="020B0505030300000004"/>
                </a:endParaRPr>
              </a:p>
            </p:txBody>
          </p:sp>
        </p:grpSp>
        <p:sp>
          <p:nvSpPr>
            <p:cNvPr id="125" name="Google Shape;125;p9"/>
            <p:cNvSpPr/>
            <p:nvPr/>
          </p:nvSpPr>
          <p:spPr>
            <a:xfrm rot="10800000" flipH="1">
              <a:off x="8793175" y="-30500"/>
              <a:ext cx="711600" cy="23256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pinnaker" panose="020B0505030300000004"/>
                <a:ea typeface="Spinnaker" panose="020B0505030300000004"/>
                <a:cs typeface="Spinnaker" panose="020B0505030300000004"/>
                <a:sym typeface="Spinnaker" panose="020B0505030300000004"/>
              </a:endParaRPr>
            </a:p>
          </p:txBody>
        </p:sp>
        <p:grpSp>
          <p:nvGrpSpPr>
            <p:cNvPr id="126" name="Google Shape;126;p9"/>
            <p:cNvGrpSpPr/>
            <p:nvPr/>
          </p:nvGrpSpPr>
          <p:grpSpPr>
            <a:xfrm flipH="1">
              <a:off x="0" y="-859375"/>
              <a:ext cx="2489300" cy="1740000"/>
              <a:chOff x="6148925" y="-872075"/>
              <a:chExt cx="2489300" cy="1740000"/>
            </a:xfrm>
          </p:grpSpPr>
          <p:sp>
            <p:nvSpPr>
              <p:cNvPr id="127" name="Google Shape;127;p9"/>
              <p:cNvSpPr/>
              <p:nvPr/>
            </p:nvSpPr>
            <p:spPr>
              <a:xfrm>
                <a:off x="6898225" y="-872075"/>
                <a:ext cx="1740000" cy="1740000"/>
              </a:xfrm>
              <a:prstGeom prst="pie">
                <a:avLst>
                  <a:gd name="adj1" fmla="val 0"/>
                  <a:gd name="adj2" fmla="val 10800146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Spinnaker" panose="020B0505030300000004"/>
                  <a:ea typeface="Spinnaker" panose="020B0505030300000004"/>
                  <a:cs typeface="Spinnaker" panose="020B0505030300000004"/>
                  <a:sym typeface="Spinnaker" panose="020B0505030300000004"/>
                </a:endParaRPr>
              </a:p>
            </p:txBody>
          </p:sp>
          <p:sp>
            <p:nvSpPr>
              <p:cNvPr id="128" name="Google Shape;128;p9"/>
              <p:cNvSpPr/>
              <p:nvPr/>
            </p:nvSpPr>
            <p:spPr>
              <a:xfrm rot="10800000">
                <a:off x="6148925" y="-604625"/>
                <a:ext cx="1205100" cy="1205100"/>
              </a:xfrm>
              <a:prstGeom prst="blockArc">
                <a:avLst>
                  <a:gd name="adj1" fmla="val 10800000"/>
                  <a:gd name="adj2" fmla="val 108721"/>
                  <a:gd name="adj3" fmla="val 22117"/>
                </a:avLst>
              </a:prstGeom>
              <a:solidFill>
                <a:srgbClr val="B3BB7B">
                  <a:alpha val="44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Spinnaker" panose="020B0505030300000004"/>
                  <a:ea typeface="Spinnaker" panose="020B0505030300000004"/>
                  <a:cs typeface="Spinnaker" panose="020B0505030300000004"/>
                  <a:sym typeface="Spinnaker" panose="020B0505030300000004"/>
                </a:endParaRPr>
              </a:p>
            </p:txBody>
          </p:sp>
        </p:grpSp>
      </p:grpSp>
      <p:grpSp>
        <p:nvGrpSpPr>
          <p:cNvPr id="129" name="Google Shape;129;p9"/>
          <p:cNvGrpSpPr/>
          <p:nvPr/>
        </p:nvGrpSpPr>
        <p:grpSpPr>
          <a:xfrm>
            <a:off x="-736999" y="-445900"/>
            <a:ext cx="10033401" cy="5589398"/>
            <a:chOff x="-736999" y="-445900"/>
            <a:chExt cx="10033401" cy="5589398"/>
          </a:xfrm>
        </p:grpSpPr>
        <p:pic>
          <p:nvPicPr>
            <p:cNvPr id="130" name="Google Shape;130;p9"/>
            <p:cNvPicPr preferRelativeResize="0"/>
            <p:nvPr/>
          </p:nvPicPr>
          <p:blipFill>
            <a:blip r:embed="rId3"/>
            <a:stretch>
              <a:fillRect/>
            </a:stretch>
          </p:blipFill>
          <p:spPr>
            <a:xfrm rot="10800000">
              <a:off x="-736999" y="-445900"/>
              <a:ext cx="2206501" cy="4283325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</p:pic>
        <p:pic>
          <p:nvPicPr>
            <p:cNvPr id="131" name="Google Shape;131;p9"/>
            <p:cNvPicPr preferRelativeResize="0"/>
            <p:nvPr/>
          </p:nvPicPr>
          <p:blipFill>
            <a:blip r:embed="rId4"/>
            <a:stretch>
              <a:fillRect/>
            </a:stretch>
          </p:blipFill>
          <p:spPr>
            <a:xfrm>
              <a:off x="8234451" y="3225800"/>
              <a:ext cx="1061951" cy="1917698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</p:pic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0"/>
          <p:cNvSpPr/>
          <p:nvPr>
            <p:ph type="pic" idx="2"/>
          </p:nvPr>
        </p:nvSpPr>
        <p:spPr>
          <a:xfrm>
            <a:off x="-25" y="-13725"/>
            <a:ext cx="9144000" cy="5157300"/>
          </a:xfrm>
          <a:prstGeom prst="rect">
            <a:avLst/>
          </a:prstGeom>
          <a:noFill/>
          <a:ln>
            <a:noFill/>
          </a:ln>
        </p:spPr>
      </p:sp>
      <p:sp>
        <p:nvSpPr>
          <p:cNvPr id="134" name="Google Shape;134;p10"/>
          <p:cNvSpPr txBox="1"/>
          <p:nvPr>
            <p:ph type="title"/>
          </p:nvPr>
        </p:nvSpPr>
        <p:spPr>
          <a:xfrm>
            <a:off x="720000" y="4076700"/>
            <a:ext cx="7704000" cy="464400"/>
          </a:xfrm>
          <a:prstGeom prst="rect">
            <a:avLst/>
          </a:prstGeom>
          <a:solidFill>
            <a:schemeClr val="dk2"/>
          </a:solidFill>
          <a:ln w="1143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9" Type="http://schemas.openxmlformats.org/officeDocument/2006/relationships/theme" Target="../theme/theme1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bounded"/>
              <a:buNone/>
              <a:defRPr sz="3000" b="1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Unbounded"/>
              <a:buNone/>
              <a:defRPr sz="3500" b="1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Unbounded"/>
              <a:buNone/>
              <a:defRPr sz="3500" b="1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Unbounded"/>
              <a:buNone/>
              <a:defRPr sz="3500" b="1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Unbounded"/>
              <a:buNone/>
              <a:defRPr sz="3500" b="1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Unbounded"/>
              <a:buNone/>
              <a:defRPr sz="3500" b="1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Unbounded"/>
              <a:buNone/>
              <a:defRPr sz="3500" b="1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Unbounded"/>
              <a:buNone/>
              <a:defRPr sz="3500" b="1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Unbounded"/>
              <a:buNone/>
              <a:defRPr sz="3500" b="1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innaker" panose="020B0505030300000004"/>
              <a:buChar char="●"/>
              <a:defRPr>
                <a:solidFill>
                  <a:schemeClr val="dk1"/>
                </a:solidFill>
                <a:latin typeface="Spinnaker" panose="020B0505030300000004"/>
                <a:ea typeface="Spinnaker" panose="020B0505030300000004"/>
                <a:cs typeface="Spinnaker" panose="020B0505030300000004"/>
                <a:sym typeface="Spinnaker" panose="020B0505030300000004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innaker" panose="020B0505030300000004"/>
              <a:buChar char="○"/>
              <a:defRPr>
                <a:solidFill>
                  <a:schemeClr val="dk1"/>
                </a:solidFill>
                <a:latin typeface="Spinnaker" panose="020B0505030300000004"/>
                <a:ea typeface="Spinnaker" panose="020B0505030300000004"/>
                <a:cs typeface="Spinnaker" panose="020B0505030300000004"/>
                <a:sym typeface="Spinnaker" panose="020B0505030300000004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innaker" panose="020B0505030300000004"/>
              <a:buChar char="■"/>
              <a:defRPr>
                <a:solidFill>
                  <a:schemeClr val="dk1"/>
                </a:solidFill>
                <a:latin typeface="Spinnaker" panose="020B0505030300000004"/>
                <a:ea typeface="Spinnaker" panose="020B0505030300000004"/>
                <a:cs typeface="Spinnaker" panose="020B0505030300000004"/>
                <a:sym typeface="Spinnaker" panose="020B0505030300000004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innaker" panose="020B0505030300000004"/>
              <a:buChar char="●"/>
              <a:defRPr>
                <a:solidFill>
                  <a:schemeClr val="dk1"/>
                </a:solidFill>
                <a:latin typeface="Spinnaker" panose="020B0505030300000004"/>
                <a:ea typeface="Spinnaker" panose="020B0505030300000004"/>
                <a:cs typeface="Spinnaker" panose="020B0505030300000004"/>
                <a:sym typeface="Spinnaker" panose="020B0505030300000004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innaker" panose="020B0505030300000004"/>
              <a:buChar char="○"/>
              <a:defRPr>
                <a:solidFill>
                  <a:schemeClr val="dk1"/>
                </a:solidFill>
                <a:latin typeface="Spinnaker" panose="020B0505030300000004"/>
                <a:ea typeface="Spinnaker" panose="020B0505030300000004"/>
                <a:cs typeface="Spinnaker" panose="020B0505030300000004"/>
                <a:sym typeface="Spinnaker" panose="020B0505030300000004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innaker" panose="020B0505030300000004"/>
              <a:buChar char="■"/>
              <a:defRPr>
                <a:solidFill>
                  <a:schemeClr val="dk1"/>
                </a:solidFill>
                <a:latin typeface="Spinnaker" panose="020B0505030300000004"/>
                <a:ea typeface="Spinnaker" panose="020B0505030300000004"/>
                <a:cs typeface="Spinnaker" panose="020B0505030300000004"/>
                <a:sym typeface="Spinnaker" panose="020B0505030300000004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innaker" panose="020B0505030300000004"/>
              <a:buChar char="●"/>
              <a:defRPr>
                <a:solidFill>
                  <a:schemeClr val="dk1"/>
                </a:solidFill>
                <a:latin typeface="Spinnaker" panose="020B0505030300000004"/>
                <a:ea typeface="Spinnaker" panose="020B0505030300000004"/>
                <a:cs typeface="Spinnaker" panose="020B0505030300000004"/>
                <a:sym typeface="Spinnaker" panose="020B0505030300000004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innaker" panose="020B0505030300000004"/>
              <a:buChar char="○"/>
              <a:defRPr>
                <a:solidFill>
                  <a:schemeClr val="dk1"/>
                </a:solidFill>
                <a:latin typeface="Spinnaker" panose="020B0505030300000004"/>
                <a:ea typeface="Spinnaker" panose="020B0505030300000004"/>
                <a:cs typeface="Spinnaker" panose="020B0505030300000004"/>
                <a:sym typeface="Spinnaker" panose="020B0505030300000004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innaker" panose="020B0505030300000004"/>
              <a:buChar char="■"/>
              <a:defRPr>
                <a:solidFill>
                  <a:schemeClr val="dk1"/>
                </a:solidFill>
                <a:latin typeface="Spinnaker" panose="020B0505030300000004"/>
                <a:ea typeface="Spinnaker" panose="020B0505030300000004"/>
                <a:cs typeface="Spinnaker" panose="020B0505030300000004"/>
                <a:sym typeface="Spinnaker" panose="020B0505030300000004"/>
              </a:defRPr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7.xml"/><Relationship Id="rId1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image" Target="../media/image15.jpeg"/><Relationship Id="rId1" Type="http://schemas.openxmlformats.org/officeDocument/2006/relationships/image" Target="../media/image14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9.xml"/><Relationship Id="rId1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9.xml"/><Relationship Id="rId8" Type="http://schemas.openxmlformats.org/officeDocument/2006/relationships/tags" Target="../tags/tag8.xml"/><Relationship Id="rId7" Type="http://schemas.openxmlformats.org/officeDocument/2006/relationships/tags" Target="../tags/tag7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9" Type="http://schemas.openxmlformats.org/officeDocument/2006/relationships/notesSlide" Target="../notesSlides/notesSlide4.xml"/><Relationship Id="rId28" Type="http://schemas.openxmlformats.org/officeDocument/2006/relationships/slideLayout" Target="../slideLayouts/slideLayout18.xml"/><Relationship Id="rId27" Type="http://schemas.openxmlformats.org/officeDocument/2006/relationships/tags" Target="../tags/tag27.xml"/><Relationship Id="rId26" Type="http://schemas.openxmlformats.org/officeDocument/2006/relationships/tags" Target="../tags/tag26.xml"/><Relationship Id="rId25" Type="http://schemas.openxmlformats.org/officeDocument/2006/relationships/tags" Target="../tags/tag25.xml"/><Relationship Id="rId24" Type="http://schemas.openxmlformats.org/officeDocument/2006/relationships/tags" Target="../tags/tag24.xml"/><Relationship Id="rId23" Type="http://schemas.openxmlformats.org/officeDocument/2006/relationships/tags" Target="../tags/tag23.xml"/><Relationship Id="rId22" Type="http://schemas.openxmlformats.org/officeDocument/2006/relationships/tags" Target="../tags/tag22.xml"/><Relationship Id="rId21" Type="http://schemas.openxmlformats.org/officeDocument/2006/relationships/tags" Target="../tags/tag21.xml"/><Relationship Id="rId20" Type="http://schemas.openxmlformats.org/officeDocument/2006/relationships/tags" Target="../tags/tag20.xml"/><Relationship Id="rId2" Type="http://schemas.openxmlformats.org/officeDocument/2006/relationships/tags" Target="../tags/tag2.xml"/><Relationship Id="rId19" Type="http://schemas.openxmlformats.org/officeDocument/2006/relationships/tags" Target="../tags/tag19.xml"/><Relationship Id="rId18" Type="http://schemas.openxmlformats.org/officeDocument/2006/relationships/tags" Target="../tags/tag18.xml"/><Relationship Id="rId17" Type="http://schemas.openxmlformats.org/officeDocument/2006/relationships/tags" Target="../tags/tag17.xml"/><Relationship Id="rId16" Type="http://schemas.openxmlformats.org/officeDocument/2006/relationships/tags" Target="../tags/tag16.xml"/><Relationship Id="rId15" Type="http://schemas.openxmlformats.org/officeDocument/2006/relationships/tags" Target="../tags/tag15.xml"/><Relationship Id="rId14" Type="http://schemas.openxmlformats.org/officeDocument/2006/relationships/tags" Target="../tags/tag14.xml"/><Relationship Id="rId13" Type="http://schemas.openxmlformats.org/officeDocument/2006/relationships/tags" Target="../tags/tag13.xml"/><Relationship Id="rId12" Type="http://schemas.openxmlformats.org/officeDocument/2006/relationships/tags" Target="../tags/tag12.xml"/><Relationship Id="rId11" Type="http://schemas.openxmlformats.org/officeDocument/2006/relationships/tags" Target="../tags/tag11.xml"/><Relationship Id="rId10" Type="http://schemas.openxmlformats.org/officeDocument/2006/relationships/tags" Target="../tags/tag10.xml"/><Relationship Id="rId1" Type="http://schemas.openxmlformats.org/officeDocument/2006/relationships/tags" Target="../tags/tag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35.xml"/><Relationship Id="rId8" Type="http://schemas.openxmlformats.org/officeDocument/2006/relationships/tags" Target="../tags/tag34.xml"/><Relationship Id="rId7" Type="http://schemas.openxmlformats.org/officeDocument/2006/relationships/tags" Target="../tags/tag33.xml"/><Relationship Id="rId6" Type="http://schemas.openxmlformats.org/officeDocument/2006/relationships/tags" Target="../tags/tag32.xml"/><Relationship Id="rId5" Type="http://schemas.openxmlformats.org/officeDocument/2006/relationships/tags" Target="../tags/tag31.xml"/><Relationship Id="rId4" Type="http://schemas.openxmlformats.org/officeDocument/2006/relationships/tags" Target="../tags/tag30.xml"/><Relationship Id="rId3" Type="http://schemas.openxmlformats.org/officeDocument/2006/relationships/tags" Target="../tags/tag29.xml"/><Relationship Id="rId21" Type="http://schemas.openxmlformats.org/officeDocument/2006/relationships/notesSlide" Target="../notesSlides/notesSlide5.xml"/><Relationship Id="rId20" Type="http://schemas.openxmlformats.org/officeDocument/2006/relationships/slideLayout" Target="../slideLayouts/slideLayout6.xml"/><Relationship Id="rId2" Type="http://schemas.openxmlformats.org/officeDocument/2006/relationships/tags" Target="../tags/tag28.xml"/><Relationship Id="rId19" Type="http://schemas.openxmlformats.org/officeDocument/2006/relationships/tags" Target="../tags/tag45.xml"/><Relationship Id="rId18" Type="http://schemas.openxmlformats.org/officeDocument/2006/relationships/tags" Target="../tags/tag44.xml"/><Relationship Id="rId17" Type="http://schemas.openxmlformats.org/officeDocument/2006/relationships/tags" Target="../tags/tag43.xml"/><Relationship Id="rId16" Type="http://schemas.openxmlformats.org/officeDocument/2006/relationships/tags" Target="../tags/tag42.xml"/><Relationship Id="rId15" Type="http://schemas.openxmlformats.org/officeDocument/2006/relationships/tags" Target="../tags/tag41.xml"/><Relationship Id="rId14" Type="http://schemas.openxmlformats.org/officeDocument/2006/relationships/tags" Target="../tags/tag40.xml"/><Relationship Id="rId13" Type="http://schemas.openxmlformats.org/officeDocument/2006/relationships/tags" Target="../tags/tag39.xml"/><Relationship Id="rId12" Type="http://schemas.openxmlformats.org/officeDocument/2006/relationships/tags" Target="../tags/tag38.xml"/><Relationship Id="rId11" Type="http://schemas.openxmlformats.org/officeDocument/2006/relationships/tags" Target="../tags/tag37.xml"/><Relationship Id="rId10" Type="http://schemas.openxmlformats.org/officeDocument/2006/relationships/tags" Target="../tags/tag36.xml"/><Relationship Id="rId1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53.xml"/><Relationship Id="rId8" Type="http://schemas.openxmlformats.org/officeDocument/2006/relationships/tags" Target="../tags/tag52.xml"/><Relationship Id="rId7" Type="http://schemas.openxmlformats.org/officeDocument/2006/relationships/tags" Target="../tags/tag51.xml"/><Relationship Id="rId6" Type="http://schemas.openxmlformats.org/officeDocument/2006/relationships/image" Target="../media/image11.png"/><Relationship Id="rId5" Type="http://schemas.openxmlformats.org/officeDocument/2006/relationships/tags" Target="../tags/tag50.xml"/><Relationship Id="rId4" Type="http://schemas.openxmlformats.org/officeDocument/2006/relationships/tags" Target="../tags/tag49.xml"/><Relationship Id="rId35" Type="http://schemas.openxmlformats.org/officeDocument/2006/relationships/notesSlide" Target="../notesSlides/notesSlide6.xml"/><Relationship Id="rId34" Type="http://schemas.openxmlformats.org/officeDocument/2006/relationships/slideLayout" Target="../slideLayouts/slideLayout23.xml"/><Relationship Id="rId33" Type="http://schemas.openxmlformats.org/officeDocument/2006/relationships/tags" Target="../tags/tag77.xml"/><Relationship Id="rId32" Type="http://schemas.openxmlformats.org/officeDocument/2006/relationships/tags" Target="../tags/tag76.xml"/><Relationship Id="rId31" Type="http://schemas.openxmlformats.org/officeDocument/2006/relationships/tags" Target="../tags/tag75.xml"/><Relationship Id="rId30" Type="http://schemas.openxmlformats.org/officeDocument/2006/relationships/tags" Target="../tags/tag74.xml"/><Relationship Id="rId3" Type="http://schemas.openxmlformats.org/officeDocument/2006/relationships/tags" Target="../tags/tag48.xml"/><Relationship Id="rId29" Type="http://schemas.openxmlformats.org/officeDocument/2006/relationships/tags" Target="../tags/tag73.xml"/><Relationship Id="rId28" Type="http://schemas.openxmlformats.org/officeDocument/2006/relationships/tags" Target="../tags/tag72.xml"/><Relationship Id="rId27" Type="http://schemas.openxmlformats.org/officeDocument/2006/relationships/tags" Target="../tags/tag71.xml"/><Relationship Id="rId26" Type="http://schemas.openxmlformats.org/officeDocument/2006/relationships/tags" Target="../tags/tag70.xml"/><Relationship Id="rId25" Type="http://schemas.openxmlformats.org/officeDocument/2006/relationships/tags" Target="../tags/tag69.xml"/><Relationship Id="rId24" Type="http://schemas.openxmlformats.org/officeDocument/2006/relationships/tags" Target="../tags/tag68.xml"/><Relationship Id="rId23" Type="http://schemas.openxmlformats.org/officeDocument/2006/relationships/tags" Target="../tags/tag67.xml"/><Relationship Id="rId22" Type="http://schemas.openxmlformats.org/officeDocument/2006/relationships/tags" Target="../tags/tag66.xml"/><Relationship Id="rId21" Type="http://schemas.openxmlformats.org/officeDocument/2006/relationships/tags" Target="../tags/tag65.xml"/><Relationship Id="rId20" Type="http://schemas.openxmlformats.org/officeDocument/2006/relationships/tags" Target="../tags/tag64.xml"/><Relationship Id="rId2" Type="http://schemas.openxmlformats.org/officeDocument/2006/relationships/tags" Target="../tags/tag47.xml"/><Relationship Id="rId19" Type="http://schemas.openxmlformats.org/officeDocument/2006/relationships/tags" Target="../tags/tag63.xml"/><Relationship Id="rId18" Type="http://schemas.openxmlformats.org/officeDocument/2006/relationships/tags" Target="../tags/tag62.xml"/><Relationship Id="rId17" Type="http://schemas.openxmlformats.org/officeDocument/2006/relationships/tags" Target="../tags/tag61.xml"/><Relationship Id="rId16" Type="http://schemas.openxmlformats.org/officeDocument/2006/relationships/tags" Target="../tags/tag60.xml"/><Relationship Id="rId15" Type="http://schemas.openxmlformats.org/officeDocument/2006/relationships/tags" Target="../tags/tag59.xml"/><Relationship Id="rId14" Type="http://schemas.openxmlformats.org/officeDocument/2006/relationships/tags" Target="../tags/tag58.xml"/><Relationship Id="rId13" Type="http://schemas.openxmlformats.org/officeDocument/2006/relationships/tags" Target="../tags/tag57.xml"/><Relationship Id="rId12" Type="http://schemas.openxmlformats.org/officeDocument/2006/relationships/tags" Target="../tags/tag56.xml"/><Relationship Id="rId11" Type="http://schemas.openxmlformats.org/officeDocument/2006/relationships/tags" Target="../tags/tag55.xml"/><Relationship Id="rId10" Type="http://schemas.openxmlformats.org/officeDocument/2006/relationships/tags" Target="../tags/tag54.xml"/><Relationship Id="rId1" Type="http://schemas.openxmlformats.org/officeDocument/2006/relationships/tags" Target="../tags/tag4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3.xml"/><Relationship Id="rId1" Type="http://schemas.openxmlformats.org/officeDocument/2006/relationships/image" Target="../media/image1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33"/>
          <p:cNvSpPr txBox="1"/>
          <p:nvPr>
            <p:ph type="ctrTitle"/>
          </p:nvPr>
        </p:nvSpPr>
        <p:spPr>
          <a:xfrm>
            <a:off x="1691640" y="2283460"/>
            <a:ext cx="5802630" cy="140652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 b="0"/>
              <a:t>L’impact du changement climatique sur la sécurité alimentaire mondial</a:t>
            </a:r>
            <a:endParaRPr lang="fr-FR" sz="2800" b="0"/>
          </a:p>
        </p:txBody>
      </p:sp>
      <p:cxnSp>
        <p:nvCxnSpPr>
          <p:cNvPr id="427" name="Google Shape;427;p33"/>
          <p:cNvCxnSpPr/>
          <p:nvPr/>
        </p:nvCxnSpPr>
        <p:spPr>
          <a:xfrm>
            <a:off x="1907920" y="3796225"/>
            <a:ext cx="55593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28" name="Google Shape;428;p33"/>
          <p:cNvCxnSpPr/>
          <p:nvPr/>
        </p:nvCxnSpPr>
        <p:spPr>
          <a:xfrm>
            <a:off x="1763775" y="2211455"/>
            <a:ext cx="55593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028" name="Picture 4" descr="Université Mustapha Ben Boulaid Batna-2-"/>
          <p:cNvPicPr>
            <a:picLocks noChangeAspect="1" noChangeArrowheads="1"/>
          </p:cNvPicPr>
          <p:nvPr/>
        </p:nvPicPr>
        <p:blipFill>
          <a:blip r:embed="rId1"/>
          <a:srcRect l="-1101" t="-1667" r="1101" b="1667"/>
          <a:stretch>
            <a:fillRect/>
          </a:stretch>
        </p:blipFill>
        <p:spPr bwMode="auto">
          <a:xfrm>
            <a:off x="828040" y="-20955"/>
            <a:ext cx="366395" cy="621665"/>
          </a:xfrm>
          <a:prstGeom prst="rect">
            <a:avLst/>
          </a:prstGeom>
          <a:noFill/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pic>
        <p:nvPicPr>
          <p:cNvPr id="3" name="Picture 4" descr="Université Mustapha Ben Boulaid Batna-2-"/>
          <p:cNvPicPr>
            <a:picLocks noChangeAspect="1" noChangeArrowheads="1"/>
          </p:cNvPicPr>
          <p:nvPr/>
        </p:nvPicPr>
        <p:blipFill>
          <a:blip r:embed="rId1"/>
          <a:srcRect l="-1101" t="-1667" r="1101" b="1667"/>
          <a:stretch>
            <a:fillRect/>
          </a:stretch>
        </p:blipFill>
        <p:spPr bwMode="auto">
          <a:xfrm>
            <a:off x="8316595" y="-20955"/>
            <a:ext cx="366395" cy="621665"/>
          </a:xfrm>
          <a:prstGeom prst="rect">
            <a:avLst/>
          </a:prstGeom>
          <a:noFill/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sp>
        <p:nvSpPr>
          <p:cNvPr id="2" name="Zone de texte 1"/>
          <p:cNvSpPr txBox="1"/>
          <p:nvPr/>
        </p:nvSpPr>
        <p:spPr>
          <a:xfrm>
            <a:off x="1115695" y="51435"/>
            <a:ext cx="7293610" cy="13430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u="sng">
                <a:latin typeface="Brush Script MT" panose="03060802040406070304" charset="0"/>
                <a:ea typeface="Oxygen" panose="02000503000000000000"/>
                <a:cs typeface="Brush Script MT" panose="03060802040406070304" charset="0"/>
                <a:sym typeface="Oxygen" panose="02000503000000000000"/>
              </a:rPr>
              <a:t>République Algérienne Démocratique et populaire </a:t>
            </a:r>
            <a:endParaRPr lang="fr-FR" sz="2400" u="sng">
              <a:solidFill>
                <a:schemeClr val="tx1"/>
              </a:solidFill>
              <a:latin typeface="Brush Script MT" panose="03060802040406070304" charset="0"/>
              <a:ea typeface="Oxygen" panose="02000503000000000000"/>
              <a:cs typeface="Brush Script MT" panose="03060802040406070304" charset="0"/>
              <a:sym typeface="Oxygen" panose="0200050300000000000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u="sng">
                <a:latin typeface="Brush Script MT" panose="03060802040406070304" charset="0"/>
                <a:ea typeface="Oxygen" panose="02000503000000000000"/>
                <a:cs typeface="Brush Script MT" panose="03060802040406070304" charset="0"/>
                <a:sym typeface="Oxygen" panose="02000503000000000000"/>
              </a:rPr>
              <a:t>Ministère de l’Enseignement Supérieur et de la Recharche Scientifique </a:t>
            </a:r>
            <a:endParaRPr lang="fr-FR" sz="2400" u="sng">
              <a:solidFill>
                <a:schemeClr val="tx1"/>
              </a:solidFill>
              <a:latin typeface="Brush Script MT" panose="03060802040406070304" charset="0"/>
              <a:ea typeface="Oxygen" panose="02000503000000000000"/>
              <a:cs typeface="Brush Script MT" panose="03060802040406070304" charset="0"/>
              <a:sym typeface="Oxygen" panose="0200050300000000000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u="sng">
                <a:latin typeface="Brush Script MT" panose="03060802040406070304" charset="0"/>
                <a:ea typeface="Oxygen" panose="02000503000000000000"/>
                <a:cs typeface="Brush Script MT" panose="03060802040406070304" charset="0"/>
                <a:sym typeface="Oxygen" panose="02000503000000000000"/>
              </a:rPr>
              <a:t> Université Mustpha </a:t>
            </a:r>
            <a:r>
              <a:rPr lang="en-US" altLang="fr-FR" sz="2400" u="sng">
                <a:latin typeface="Brush Script MT" panose="03060802040406070304" charset="0"/>
                <a:ea typeface="Oxygen" panose="02000503000000000000"/>
                <a:cs typeface="Brush Script MT" panose="03060802040406070304" charset="0"/>
                <a:sym typeface="Oxygen" panose="02000503000000000000"/>
              </a:rPr>
              <a:t>Ben Boul</a:t>
            </a:r>
            <a:r>
              <a:rPr lang="fr-FR" altLang="en-US" sz="2400" u="sng">
                <a:latin typeface="Brush Script MT" panose="03060802040406070304" charset="0"/>
                <a:ea typeface="Oxygen" panose="02000503000000000000"/>
                <a:cs typeface="Brush Script MT" panose="03060802040406070304" charset="0"/>
                <a:sym typeface="Oxygen" panose="02000503000000000000"/>
              </a:rPr>
              <a:t>aid Batna 2</a:t>
            </a:r>
            <a:endParaRPr lang="fr-FR" altLang="en-US" sz="2400" u="sng">
              <a:latin typeface="Brush Script MT" panose="03060802040406070304" charset="0"/>
              <a:ea typeface="Oxygen" panose="02000503000000000000"/>
              <a:cs typeface="Brush Script MT" panose="03060802040406070304" charset="0"/>
              <a:sym typeface="Oxygen" panose="0200050300000000000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altLang="en-US" sz="2400" u="sng">
                <a:latin typeface="Brush Script MT" panose="03060802040406070304" charset="0"/>
                <a:ea typeface="Oxygen" panose="02000503000000000000"/>
                <a:cs typeface="Brush Script MT" panose="03060802040406070304" charset="0"/>
                <a:sym typeface="Oxygen" panose="02000503000000000000"/>
              </a:rPr>
              <a:t>Ecologie et Environnement</a:t>
            </a:r>
            <a:endParaRPr lang="fr-FR" altLang="en-US" sz="2400" u="sng">
              <a:latin typeface="Brush Script MT" panose="03060802040406070304" charset="0"/>
              <a:ea typeface="Oxygen" panose="02000503000000000000"/>
              <a:cs typeface="Brush Script MT" panose="03060802040406070304" charset="0"/>
              <a:sym typeface="Oxygen" panose="0200050300000000000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altLang="en-US" sz="2400" u="sng">
                <a:latin typeface="Brush Script MT" panose="03060802040406070304" charset="0"/>
                <a:ea typeface="Oxygen" panose="02000503000000000000"/>
                <a:cs typeface="Brush Script MT" panose="03060802040406070304" charset="0"/>
                <a:sym typeface="Oxygen" panose="02000503000000000000"/>
              </a:rPr>
              <a:t>Ressources Biologiques et Sécurité Alimentaire</a:t>
            </a:r>
            <a:endParaRPr lang="fr-FR" altLang="en-US" sz="2400" u="sng">
              <a:latin typeface="Brush Script MT" panose="03060802040406070304" charset="0"/>
              <a:ea typeface="Oxygen" panose="02000503000000000000"/>
              <a:cs typeface="Brush Script MT" panose="03060802040406070304" charset="0"/>
              <a:sym typeface="Oxygen" panose="0200050300000000000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" dur="2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(-#ppt_w/2)" to="(#ppt_x)" calcmode="lin" valueType="num">
                                      <p:cBhvr>
                                        <p:cTn id="23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0" to="-1.0" calcmode="lin" valueType="num">
                                      <p:cBhvr>
                                        <p:cTn id="24" dur="200" decel="5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xshear</p:attrName>
                                        </p:attrNameLst>
                                      </p:cBhvr>
                                    </p:anim>
                                    <p:animScale>
                                      <p:cBhvr>
                                        <p:cTn id="25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</p:cBhvr>
                                      <p:from x="100000" y="100000"/>
                                      <p:to x="80000" y="100000"/>
                                    </p:animScale>
                                    <p:anim by="(#ppt_h/3+#ppt_w*0.1)" calcmode="lin" valueType="num">
                                      <p:cBhvr additive="sum">
                                        <p:cTn id="26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425" grpId="0"/>
      <p:bldP spid="425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40"/>
          <p:cNvSpPr txBox="1"/>
          <p:nvPr>
            <p:ph type="title"/>
          </p:nvPr>
        </p:nvSpPr>
        <p:spPr>
          <a:xfrm>
            <a:off x="1475740" y="555625"/>
            <a:ext cx="7336790" cy="5727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fr-FR">
                <a:sym typeface="+mn-ea"/>
              </a:rPr>
              <a:t>Strat</a:t>
            </a:r>
            <a:r>
              <a:rPr lang="en-US" altLang="en-US">
                <a:sym typeface="+mn-ea"/>
              </a:rPr>
              <a:t>é</a:t>
            </a:r>
            <a:r>
              <a:rPr lang="en-US" altLang="fr-FR">
                <a:sym typeface="+mn-ea"/>
              </a:rPr>
              <a:t>gies d’adaptation et recommandations</a:t>
            </a:r>
            <a:endParaRPr lang="en-GB"/>
          </a:p>
        </p:txBody>
      </p:sp>
      <p:sp>
        <p:nvSpPr>
          <p:cNvPr id="498" name="Google Shape;498;p40"/>
          <p:cNvSpPr txBox="1"/>
          <p:nvPr>
            <p:ph type="subTitle" idx="1"/>
          </p:nvPr>
        </p:nvSpPr>
        <p:spPr>
          <a:xfrm>
            <a:off x="5436083" y="1635639"/>
            <a:ext cx="2910900" cy="10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fr-FR"/>
              <a:t>Politiques publiques renforc</a:t>
            </a:r>
            <a:r>
              <a:rPr lang="en-US" altLang="en-US"/>
              <a:t>é</a:t>
            </a:r>
            <a:r>
              <a:rPr lang="en-US" altLang="fr-FR"/>
              <a:t>es en soutien aux agriculteurs</a:t>
            </a:r>
            <a:endParaRPr lang="en-US" altLang="fr-FR"/>
          </a:p>
        </p:txBody>
      </p:sp>
      <p:sp>
        <p:nvSpPr>
          <p:cNvPr id="499" name="Google Shape;499;p40"/>
          <p:cNvSpPr txBox="1"/>
          <p:nvPr>
            <p:ph type="subTitle" idx="2"/>
          </p:nvPr>
        </p:nvSpPr>
        <p:spPr>
          <a:xfrm>
            <a:off x="971649" y="1635639"/>
            <a:ext cx="2910900" cy="10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fr-FR"/>
              <a:t>Pratiques agricoles durables (agro</a:t>
            </a:r>
            <a:r>
              <a:rPr lang="en-US" altLang="en-US"/>
              <a:t>é</a:t>
            </a:r>
            <a:r>
              <a:rPr lang="en-US" altLang="fr-FR"/>
              <a:t>cologie, cultures r</a:t>
            </a:r>
            <a:r>
              <a:rPr lang="en-US" altLang="en-US"/>
              <a:t>é</a:t>
            </a:r>
            <a:r>
              <a:rPr lang="en-US" altLang="fr-FR"/>
              <a:t>sistantes à la s</a:t>
            </a:r>
            <a:r>
              <a:rPr lang="en-US" altLang="en-US"/>
              <a:t>é</a:t>
            </a:r>
            <a:r>
              <a:rPr lang="en-US" altLang="fr-FR"/>
              <a:t>cheresse)</a:t>
            </a:r>
            <a:endParaRPr lang="en-US" altLang="fr-FR"/>
          </a:p>
        </p:txBody>
      </p:sp>
      <p:sp>
        <p:nvSpPr>
          <p:cNvPr id="472" name="Google Shape;472;p37"/>
          <p:cNvSpPr txBox="1"/>
          <p:nvPr/>
        </p:nvSpPr>
        <p:spPr>
          <a:xfrm>
            <a:off x="3780380" y="-92075"/>
            <a:ext cx="1466400" cy="811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Unbounded"/>
              <a:buNone/>
              <a:defRPr sz="5000" b="1" i="0" u="none" strike="noStrike" cap="none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Unbounded"/>
              <a:buNone/>
              <a:defRPr sz="3600" b="1" i="0" u="none" strike="noStrike" cap="none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Unbounded"/>
              <a:buNone/>
              <a:defRPr sz="3600" b="1" i="0" u="none" strike="noStrike" cap="none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Unbounded"/>
              <a:buNone/>
              <a:defRPr sz="3600" b="1" i="0" u="none" strike="noStrike" cap="none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Unbounded"/>
              <a:buNone/>
              <a:defRPr sz="3600" b="1" i="0" u="none" strike="noStrike" cap="none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Unbounded"/>
              <a:buNone/>
              <a:defRPr sz="3600" b="1" i="0" u="none" strike="noStrike" cap="none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Unbounded"/>
              <a:buNone/>
              <a:defRPr sz="3600" b="1" i="0" u="none" strike="noStrike" cap="none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Unbounded"/>
              <a:buNone/>
              <a:defRPr sz="3600" b="1" i="0" u="none" strike="noStrike" cap="none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Unbounded"/>
              <a:buNone/>
              <a:defRPr sz="3600" b="1" i="0" u="none" strike="noStrike" cap="none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</a:t>
            </a:r>
            <a:r>
              <a:rPr lang="fr-FR" altLang="en-GB"/>
              <a:t>5</a:t>
            </a:r>
            <a:endParaRPr lang="fr-FR" altLang="en-GB"/>
          </a:p>
        </p:txBody>
      </p:sp>
      <p:pic>
        <p:nvPicPr>
          <p:cNvPr id="1371" name="Google Shape;1371;p69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539750" y="1708150"/>
            <a:ext cx="516255" cy="649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1371;p69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5652135" y="3651885"/>
            <a:ext cx="516255" cy="649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1371;p69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691640" y="3651885"/>
            <a:ext cx="516255" cy="649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1371;p69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4860290" y="1708150"/>
            <a:ext cx="516255" cy="64960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498;p40"/>
          <p:cNvSpPr txBox="1"/>
          <p:nvPr/>
        </p:nvSpPr>
        <p:spPr>
          <a:xfrm>
            <a:off x="6084418" y="3580009"/>
            <a:ext cx="2910900" cy="1010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innaker" panose="020B0505030300000004"/>
              <a:buNone/>
              <a:defRPr sz="1400" b="0" i="0" u="none" strike="noStrike" cap="none">
                <a:solidFill>
                  <a:schemeClr val="dk1"/>
                </a:solidFill>
                <a:latin typeface="Spinnaker" panose="020B0505030300000004"/>
                <a:ea typeface="Spinnaker" panose="020B0505030300000004"/>
                <a:cs typeface="Spinnaker" panose="020B0505030300000004"/>
                <a:sym typeface="Spinnaker" panose="020B0505030300000004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innaker" panose="020B0505030300000004"/>
              <a:buNone/>
              <a:defRPr sz="1400" b="0" i="0" u="none" strike="noStrike" cap="none">
                <a:solidFill>
                  <a:schemeClr val="dk1"/>
                </a:solidFill>
                <a:latin typeface="Spinnaker" panose="020B0505030300000004"/>
                <a:ea typeface="Spinnaker" panose="020B0505030300000004"/>
                <a:cs typeface="Spinnaker" panose="020B0505030300000004"/>
                <a:sym typeface="Spinnaker" panose="020B0505030300000004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innaker" panose="020B0505030300000004"/>
              <a:buNone/>
              <a:defRPr sz="1400" b="0" i="0" u="none" strike="noStrike" cap="none">
                <a:solidFill>
                  <a:schemeClr val="dk1"/>
                </a:solidFill>
                <a:latin typeface="Spinnaker" panose="020B0505030300000004"/>
                <a:ea typeface="Spinnaker" panose="020B0505030300000004"/>
                <a:cs typeface="Spinnaker" panose="020B0505030300000004"/>
                <a:sym typeface="Spinnaker" panose="020B0505030300000004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innaker" panose="020B0505030300000004"/>
              <a:buNone/>
              <a:defRPr sz="1400" b="0" i="0" u="none" strike="noStrike" cap="none">
                <a:solidFill>
                  <a:schemeClr val="dk1"/>
                </a:solidFill>
                <a:latin typeface="Spinnaker" panose="020B0505030300000004"/>
                <a:ea typeface="Spinnaker" panose="020B0505030300000004"/>
                <a:cs typeface="Spinnaker" panose="020B0505030300000004"/>
                <a:sym typeface="Spinnaker" panose="020B0505030300000004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innaker" panose="020B0505030300000004"/>
              <a:buNone/>
              <a:defRPr sz="1400" b="0" i="0" u="none" strike="noStrike" cap="none">
                <a:solidFill>
                  <a:schemeClr val="dk1"/>
                </a:solidFill>
                <a:latin typeface="Spinnaker" panose="020B0505030300000004"/>
                <a:ea typeface="Spinnaker" panose="020B0505030300000004"/>
                <a:cs typeface="Spinnaker" panose="020B0505030300000004"/>
                <a:sym typeface="Spinnaker" panose="020B0505030300000004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innaker" panose="020B0505030300000004"/>
              <a:buNone/>
              <a:defRPr sz="1400" b="0" i="0" u="none" strike="noStrike" cap="none">
                <a:solidFill>
                  <a:schemeClr val="dk1"/>
                </a:solidFill>
                <a:latin typeface="Spinnaker" panose="020B0505030300000004"/>
                <a:ea typeface="Spinnaker" panose="020B0505030300000004"/>
                <a:cs typeface="Spinnaker" panose="020B0505030300000004"/>
                <a:sym typeface="Spinnaker" panose="020B0505030300000004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innaker" panose="020B0505030300000004"/>
              <a:buNone/>
              <a:defRPr sz="1400" b="0" i="0" u="none" strike="noStrike" cap="none">
                <a:solidFill>
                  <a:schemeClr val="dk1"/>
                </a:solidFill>
                <a:latin typeface="Spinnaker" panose="020B0505030300000004"/>
                <a:ea typeface="Spinnaker" panose="020B0505030300000004"/>
                <a:cs typeface="Spinnaker" panose="020B0505030300000004"/>
                <a:sym typeface="Spinnaker" panose="020B0505030300000004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innaker" panose="020B0505030300000004"/>
              <a:buNone/>
              <a:defRPr sz="1400" b="0" i="0" u="none" strike="noStrike" cap="none">
                <a:solidFill>
                  <a:schemeClr val="dk1"/>
                </a:solidFill>
                <a:latin typeface="Spinnaker" panose="020B0505030300000004"/>
                <a:ea typeface="Spinnaker" panose="020B0505030300000004"/>
                <a:cs typeface="Spinnaker" panose="020B0505030300000004"/>
                <a:sym typeface="Spinnaker" panose="020B0505030300000004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innaker" panose="020B0505030300000004"/>
              <a:buNone/>
              <a:defRPr sz="1400" b="0" i="0" u="none" strike="noStrike" cap="none">
                <a:solidFill>
                  <a:schemeClr val="dk1"/>
                </a:solidFill>
                <a:latin typeface="Spinnaker" panose="020B0505030300000004"/>
                <a:ea typeface="Spinnaker" panose="020B0505030300000004"/>
                <a:cs typeface="Spinnaker" panose="020B0505030300000004"/>
                <a:sym typeface="Spinnaker" panose="020B0505030300000004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fr-FR"/>
              <a:t>Coop</a:t>
            </a:r>
            <a:r>
              <a:rPr lang="en-US" altLang="en-US"/>
              <a:t>é</a:t>
            </a:r>
            <a:r>
              <a:rPr lang="en-US" altLang="fr-FR"/>
              <a:t>ration internationale pour s</a:t>
            </a:r>
            <a:r>
              <a:rPr lang="en-US" altLang="en-US"/>
              <a:t>é</a:t>
            </a:r>
            <a:r>
              <a:rPr lang="en-US" altLang="fr-FR"/>
              <a:t>curiser les cha</a:t>
            </a:r>
            <a:r>
              <a:rPr lang="en-US" altLang="en-US"/>
              <a:t>î</a:t>
            </a:r>
            <a:r>
              <a:rPr lang="en-US" altLang="fr-FR"/>
              <a:t>nes alimentaires</a:t>
            </a:r>
            <a:endParaRPr lang="en-GB"/>
          </a:p>
        </p:txBody>
      </p:sp>
      <p:sp>
        <p:nvSpPr>
          <p:cNvPr id="7" name="Google Shape;498;p40"/>
          <p:cNvSpPr txBox="1"/>
          <p:nvPr/>
        </p:nvSpPr>
        <p:spPr>
          <a:xfrm>
            <a:off x="2051533" y="3580009"/>
            <a:ext cx="2910900" cy="1010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innaker" panose="020B0505030300000004"/>
              <a:buNone/>
              <a:defRPr sz="1400" b="0" i="0" u="none" strike="noStrike" cap="none">
                <a:solidFill>
                  <a:schemeClr val="dk1"/>
                </a:solidFill>
                <a:latin typeface="Spinnaker" panose="020B0505030300000004"/>
                <a:ea typeface="Spinnaker" panose="020B0505030300000004"/>
                <a:cs typeface="Spinnaker" panose="020B0505030300000004"/>
                <a:sym typeface="Spinnaker" panose="020B0505030300000004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innaker" panose="020B0505030300000004"/>
              <a:buNone/>
              <a:defRPr sz="1400" b="0" i="0" u="none" strike="noStrike" cap="none">
                <a:solidFill>
                  <a:schemeClr val="dk1"/>
                </a:solidFill>
                <a:latin typeface="Spinnaker" panose="020B0505030300000004"/>
                <a:ea typeface="Spinnaker" panose="020B0505030300000004"/>
                <a:cs typeface="Spinnaker" panose="020B0505030300000004"/>
                <a:sym typeface="Spinnaker" panose="020B0505030300000004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innaker" panose="020B0505030300000004"/>
              <a:buNone/>
              <a:defRPr sz="1400" b="0" i="0" u="none" strike="noStrike" cap="none">
                <a:solidFill>
                  <a:schemeClr val="dk1"/>
                </a:solidFill>
                <a:latin typeface="Spinnaker" panose="020B0505030300000004"/>
                <a:ea typeface="Spinnaker" panose="020B0505030300000004"/>
                <a:cs typeface="Spinnaker" panose="020B0505030300000004"/>
                <a:sym typeface="Spinnaker" panose="020B0505030300000004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innaker" panose="020B0505030300000004"/>
              <a:buNone/>
              <a:defRPr sz="1400" b="0" i="0" u="none" strike="noStrike" cap="none">
                <a:solidFill>
                  <a:schemeClr val="dk1"/>
                </a:solidFill>
                <a:latin typeface="Spinnaker" panose="020B0505030300000004"/>
                <a:ea typeface="Spinnaker" panose="020B0505030300000004"/>
                <a:cs typeface="Spinnaker" panose="020B0505030300000004"/>
                <a:sym typeface="Spinnaker" panose="020B0505030300000004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innaker" panose="020B0505030300000004"/>
              <a:buNone/>
              <a:defRPr sz="1400" b="0" i="0" u="none" strike="noStrike" cap="none">
                <a:solidFill>
                  <a:schemeClr val="dk1"/>
                </a:solidFill>
                <a:latin typeface="Spinnaker" panose="020B0505030300000004"/>
                <a:ea typeface="Spinnaker" panose="020B0505030300000004"/>
                <a:cs typeface="Spinnaker" panose="020B0505030300000004"/>
                <a:sym typeface="Spinnaker" panose="020B0505030300000004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innaker" panose="020B0505030300000004"/>
              <a:buNone/>
              <a:defRPr sz="1400" b="0" i="0" u="none" strike="noStrike" cap="none">
                <a:solidFill>
                  <a:schemeClr val="dk1"/>
                </a:solidFill>
                <a:latin typeface="Spinnaker" panose="020B0505030300000004"/>
                <a:ea typeface="Spinnaker" panose="020B0505030300000004"/>
                <a:cs typeface="Spinnaker" panose="020B0505030300000004"/>
                <a:sym typeface="Spinnaker" panose="020B0505030300000004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innaker" panose="020B0505030300000004"/>
              <a:buNone/>
              <a:defRPr sz="1400" b="0" i="0" u="none" strike="noStrike" cap="none">
                <a:solidFill>
                  <a:schemeClr val="dk1"/>
                </a:solidFill>
                <a:latin typeface="Spinnaker" panose="020B0505030300000004"/>
                <a:ea typeface="Spinnaker" panose="020B0505030300000004"/>
                <a:cs typeface="Spinnaker" panose="020B0505030300000004"/>
                <a:sym typeface="Spinnaker" panose="020B0505030300000004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innaker" panose="020B0505030300000004"/>
              <a:buNone/>
              <a:defRPr sz="1400" b="0" i="0" u="none" strike="noStrike" cap="none">
                <a:solidFill>
                  <a:schemeClr val="dk1"/>
                </a:solidFill>
                <a:latin typeface="Spinnaker" panose="020B0505030300000004"/>
                <a:ea typeface="Spinnaker" panose="020B0505030300000004"/>
                <a:cs typeface="Spinnaker" panose="020B0505030300000004"/>
                <a:sym typeface="Spinnaker" panose="020B0505030300000004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innaker" panose="020B0505030300000004"/>
              <a:buNone/>
              <a:defRPr sz="1400" b="0" i="0" u="none" strike="noStrike" cap="none">
                <a:solidFill>
                  <a:schemeClr val="dk1"/>
                </a:solidFill>
                <a:latin typeface="Spinnaker" panose="020B0505030300000004"/>
                <a:ea typeface="Spinnaker" panose="020B0505030300000004"/>
                <a:cs typeface="Spinnaker" panose="020B0505030300000004"/>
                <a:sym typeface="Spinnaker" panose="020B0505030300000004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fr-FR"/>
              <a:t>Innovations technologiques pour irrigation et suivi climatique</a:t>
            </a:r>
            <a:endParaRPr lang="en-GB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5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6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3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3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2" grpId="0"/>
      <p:bldP spid="472" grpId="1"/>
      <p:bldP spid="497" grpId="0"/>
      <p:bldP spid="497" grpId="1"/>
      <p:bldP spid="499" grpId="0" build="p"/>
      <p:bldP spid="499" grpId="1" build="p"/>
      <p:bldP spid="498" grpId="0" build="p"/>
      <p:bldP spid="498" grpId="1" build="p"/>
      <p:bldP spid="7" grpId="0"/>
      <p:bldP spid="7" grpId="1"/>
      <p:bldP spid="6" grpId="0"/>
      <p:bldP spid="6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re 1"/>
          <p:cNvSpPr/>
          <p:nvPr>
            <p:ph type="title"/>
          </p:nvPr>
        </p:nvSpPr>
        <p:spPr/>
        <p:txBody>
          <a:bodyPr/>
          <a:p>
            <a:endParaRPr lang="fr-FR" altLang="en-US"/>
          </a:p>
        </p:txBody>
      </p:sp>
      <p:sp>
        <p:nvSpPr>
          <p:cNvPr id="3" name="Sous-titre 2"/>
          <p:cNvSpPr/>
          <p:nvPr>
            <p:ph type="subTitle" idx="1"/>
          </p:nvPr>
        </p:nvSpPr>
        <p:spPr>
          <a:xfrm>
            <a:off x="4806950" y="3469005"/>
            <a:ext cx="3547110" cy="467995"/>
          </a:xfrm>
        </p:spPr>
        <p:txBody>
          <a:bodyPr/>
          <a:p>
            <a:endParaRPr lang="fr-FR" altLang="en-US"/>
          </a:p>
        </p:txBody>
      </p:sp>
      <p:sp>
        <p:nvSpPr>
          <p:cNvPr id="4" name="Sous-titre 3"/>
          <p:cNvSpPr/>
          <p:nvPr>
            <p:ph type="subTitle" idx="2"/>
          </p:nvPr>
        </p:nvSpPr>
        <p:spPr>
          <a:xfrm>
            <a:off x="1121410" y="3469005"/>
            <a:ext cx="3547110" cy="467995"/>
          </a:xfrm>
        </p:spPr>
        <p:txBody>
          <a:bodyPr/>
          <a:p>
            <a:endParaRPr lang="fr-FR" altLang="en-US"/>
          </a:p>
        </p:txBody>
      </p:sp>
      <p:sp>
        <p:nvSpPr>
          <p:cNvPr id="5" name="Sous-titre 4"/>
          <p:cNvSpPr/>
          <p:nvPr>
            <p:ph type="subTitle" idx="3"/>
          </p:nvPr>
        </p:nvSpPr>
        <p:spPr/>
        <p:txBody>
          <a:bodyPr/>
          <a:p>
            <a:endParaRPr lang="fr-FR" altLang="en-US"/>
          </a:p>
        </p:txBody>
      </p:sp>
      <p:sp>
        <p:nvSpPr>
          <p:cNvPr id="6" name="Sous-titre 5"/>
          <p:cNvSpPr/>
          <p:nvPr>
            <p:ph type="subTitle" idx="4"/>
          </p:nvPr>
        </p:nvSpPr>
        <p:spPr/>
        <p:txBody>
          <a:bodyPr/>
          <a:p>
            <a:endParaRPr lang="fr-FR" altLang="en-US"/>
          </a:p>
        </p:txBody>
      </p:sp>
      <p:pic>
        <p:nvPicPr>
          <p:cNvPr id="7" name="Image 6"/>
          <p:cNvPicPr/>
          <p:nvPr/>
        </p:nvPicPr>
        <p:blipFill>
          <a:blip r:embed="rId1"/>
          <a:stretch>
            <a:fillRect/>
          </a:stretch>
        </p:blipFill>
        <p:spPr>
          <a:xfrm>
            <a:off x="-108585" y="-20955"/>
            <a:ext cx="9398000" cy="2884805"/>
          </a:xfrm>
          <a:prstGeom prst="rect">
            <a:avLst/>
          </a:prstGeom>
        </p:spPr>
      </p:pic>
      <p:pic>
        <p:nvPicPr>
          <p:cNvPr id="10" name="Image 9"/>
          <p:cNvPicPr/>
          <p:nvPr/>
        </p:nvPicPr>
        <p:blipFill>
          <a:blip r:embed="rId2"/>
          <a:stretch>
            <a:fillRect/>
          </a:stretch>
        </p:blipFill>
        <p:spPr>
          <a:xfrm>
            <a:off x="-118745" y="2707005"/>
            <a:ext cx="9412605" cy="29133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 dir="u"/>
      </p:transition>
    </mc:Choice>
    <mc:Fallback>
      <p:transition spd="slow">
        <p:wipe dir="u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41"/>
          <p:cNvSpPr txBox="1"/>
          <p:nvPr>
            <p:ph type="title"/>
          </p:nvPr>
        </p:nvSpPr>
        <p:spPr>
          <a:xfrm>
            <a:off x="5220335" y="915035"/>
            <a:ext cx="4859655" cy="5727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altLang="en-US">
                <a:sym typeface="+mn-ea"/>
              </a:rPr>
              <a:t>Conclusion</a:t>
            </a:r>
            <a:endParaRPr lang="en-GB"/>
          </a:p>
        </p:txBody>
      </p:sp>
      <p:sp>
        <p:nvSpPr>
          <p:cNvPr id="536" name="Google Shape;536;p41"/>
          <p:cNvSpPr txBox="1"/>
          <p:nvPr>
            <p:ph type="subTitle" idx="3"/>
          </p:nvPr>
        </p:nvSpPr>
        <p:spPr>
          <a:xfrm>
            <a:off x="4283710" y="1635125"/>
            <a:ext cx="4662170" cy="10153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fr-FR"/>
              <a:t>Le changement climatique menace gravement la production alimentaire et l’acc</a:t>
            </a:r>
            <a:r>
              <a:rPr lang="" altLang="en-US"/>
              <a:t>è</a:t>
            </a:r>
            <a:r>
              <a:rPr lang="en-US" altLang="fr-FR"/>
              <a:t>s à une alimentation suffisante et saine. Face à cette menace, il est imp</a:t>
            </a:r>
            <a:r>
              <a:rPr lang="en-US" altLang="en-US"/>
              <a:t>é</a:t>
            </a:r>
            <a:r>
              <a:rPr lang="en-US" altLang="fr-FR"/>
              <a:t>ratif de combiner actions locales, nationales et internationales pour instaurer des pratiques agricoles durables et des politiques adapt</a:t>
            </a:r>
            <a:r>
              <a:rPr lang="en-US" altLang="en-US"/>
              <a:t>é</a:t>
            </a:r>
            <a:r>
              <a:rPr lang="en-US" altLang="fr-FR"/>
              <a:t>es. Assurer la s</a:t>
            </a:r>
            <a:r>
              <a:rPr lang="en-US" altLang="en-US"/>
              <a:t>é</a:t>
            </a:r>
            <a:r>
              <a:rPr lang="en-US" altLang="fr-FR"/>
              <a:t>curit</a:t>
            </a:r>
            <a:r>
              <a:rPr lang="en-US" altLang="en-US"/>
              <a:t>é</a:t>
            </a:r>
            <a:r>
              <a:rPr lang="en-US" altLang="fr-FR"/>
              <a:t> alimentaire mondiale dans ce contexte exige de l’innovation, de la coop</a:t>
            </a:r>
            <a:r>
              <a:rPr lang="en-US" altLang="en-US"/>
              <a:t>é</a:t>
            </a:r>
            <a:r>
              <a:rPr lang="en-US" altLang="fr-FR"/>
              <a:t>ration et une gestion responsable des ressources naturelles.</a:t>
            </a:r>
            <a:endParaRPr lang="en-US" altLang="fr-FR"/>
          </a:p>
        </p:txBody>
      </p:sp>
      <p:sp>
        <p:nvSpPr>
          <p:cNvPr id="472" name="Google Shape;472;p37"/>
          <p:cNvSpPr txBox="1"/>
          <p:nvPr/>
        </p:nvSpPr>
        <p:spPr>
          <a:xfrm>
            <a:off x="5868895" y="51435"/>
            <a:ext cx="1466400" cy="811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Unbounded"/>
              <a:buNone/>
              <a:defRPr sz="5000" b="1" i="0" u="none" strike="noStrike" cap="none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Unbounded"/>
              <a:buNone/>
              <a:defRPr sz="3600" b="1" i="0" u="none" strike="noStrike" cap="none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Unbounded"/>
              <a:buNone/>
              <a:defRPr sz="3600" b="1" i="0" u="none" strike="noStrike" cap="none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Unbounded"/>
              <a:buNone/>
              <a:defRPr sz="3600" b="1" i="0" u="none" strike="noStrike" cap="none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Unbounded"/>
              <a:buNone/>
              <a:defRPr sz="3600" b="1" i="0" u="none" strike="noStrike" cap="none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Unbounded"/>
              <a:buNone/>
              <a:defRPr sz="3600" b="1" i="0" u="none" strike="noStrike" cap="none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Unbounded"/>
              <a:buNone/>
              <a:defRPr sz="3600" b="1" i="0" u="none" strike="noStrike" cap="none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Unbounded"/>
              <a:buNone/>
              <a:defRPr sz="3600" b="1" i="0" u="none" strike="noStrike" cap="none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Unbounded"/>
              <a:buNone/>
              <a:defRPr sz="3600" b="1" i="0" u="none" strike="noStrike" cap="none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</a:t>
            </a:r>
            <a:r>
              <a:rPr lang="fr-FR" altLang="en-GB"/>
              <a:t>6</a:t>
            </a:r>
            <a:endParaRPr lang="fr-FR" altLang="en-GB"/>
          </a:p>
        </p:txBody>
      </p:sp>
      <p:pic>
        <p:nvPicPr>
          <p:cNvPr id="655" name="Google Shape;655;p48"/>
          <p:cNvPicPr preferRelativeResize="0"/>
          <p:nvPr>
            <p:ph type="pic" idx="2"/>
          </p:nvPr>
        </p:nvPicPr>
        <p:blipFill rotWithShape="1">
          <a:blip r:embed="rId1"/>
          <a:srcRect l="7199" r="7199"/>
          <a:stretch>
            <a:fillRect/>
          </a:stretch>
        </p:blipFill>
        <p:spPr>
          <a:xfrm>
            <a:off x="827965" y="533875"/>
            <a:ext cx="3489000" cy="4075800"/>
          </a:xfrm>
          <a:prstGeom prst="roundRect">
            <a:avLst>
              <a:gd name="adj" fmla="val 16667"/>
            </a:avLst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9" dur="2000"/>
                                        <p:tgtEl>
                                          <p:spTgt spid="6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4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2" grpId="0"/>
      <p:bldP spid="472" grpId="1"/>
      <p:bldP spid="533" grpId="0"/>
      <p:bldP spid="533" grpId="1"/>
      <p:bldP spid="536" grpId="0" build="p"/>
      <p:bldP spid="536" grpI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46"/>
          <p:cNvSpPr txBox="1"/>
          <p:nvPr>
            <p:ph type="subTitle" idx="1"/>
          </p:nvPr>
        </p:nvSpPr>
        <p:spPr>
          <a:xfrm>
            <a:off x="814705" y="2715895"/>
            <a:ext cx="7515225" cy="222377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fr-FR" sz="160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fr-FR" sz="1600"/>
              <a:t>Organisation des Nations Unies pour l’Alimentation et l’Agriculture (FAO), "Changement climatique et s</a:t>
            </a:r>
            <a:r>
              <a:rPr lang="en-US" altLang="en-US" sz="1600"/>
              <a:t>é</a:t>
            </a:r>
            <a:r>
              <a:rPr lang="en-US" altLang="fr-FR" sz="1600"/>
              <a:t>curit</a:t>
            </a:r>
            <a:r>
              <a:rPr lang="en-US" altLang="en-US" sz="1600"/>
              <a:t>é</a:t>
            </a:r>
            <a:r>
              <a:rPr lang="en-US" altLang="fr-FR" sz="1600"/>
              <a:t> alimentaire", 2025</a:t>
            </a:r>
            <a:endParaRPr lang="en-US" altLang="fr-FR" sz="160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fr-FR" sz="160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fr-FR" sz="1600"/>
              <a:t>Groupe d'experts intergouvernemental sur l’</a:t>
            </a:r>
            <a:r>
              <a:rPr lang="en-US" altLang="en-US" sz="1600"/>
              <a:t>é</a:t>
            </a:r>
            <a:r>
              <a:rPr lang="en-US" altLang="fr-FR" sz="1600"/>
              <a:t>volution du climat (GIEC), Rapport sp</a:t>
            </a:r>
            <a:r>
              <a:rPr lang="en-US" altLang="en-US" sz="1600"/>
              <a:t>é</a:t>
            </a:r>
            <a:r>
              <a:rPr lang="en-US" altLang="fr-FR" sz="1600"/>
              <a:t>cial sur le changement climatique, 2024</a:t>
            </a:r>
            <a:endParaRPr lang="en-US" altLang="fr-FR" sz="160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fr-FR" sz="160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fr-FR" sz="1600"/>
              <a:t>World Meteorological Organization (WMO), "Assurer la s</a:t>
            </a:r>
            <a:r>
              <a:rPr lang="en-US" altLang="en-US" sz="1600"/>
              <a:t>é</a:t>
            </a:r>
            <a:r>
              <a:rPr lang="en-US" altLang="fr-FR" sz="1600"/>
              <a:t>curit</a:t>
            </a:r>
            <a:r>
              <a:rPr lang="en-US" altLang="en-US" sz="1600"/>
              <a:t>é</a:t>
            </a:r>
            <a:r>
              <a:rPr lang="en-US" altLang="fr-FR" sz="1600"/>
              <a:t> alimentaire face aux changements climatiques", 2023</a:t>
            </a:r>
            <a:endParaRPr lang="en-US" altLang="fr-FR" sz="160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fr-FR" sz="160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fr-FR" sz="1600"/>
              <a:t>Greenpeace MENA, "Impact du changement climatique et agriculture", 2025</a:t>
            </a:r>
            <a:endParaRPr lang="en-US" altLang="fr-FR" sz="160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fr-FR" sz="160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fr-FR" sz="1600"/>
              <a:t>Articles scientifiques r</a:t>
            </a:r>
            <a:r>
              <a:rPr lang="en-US" altLang="en-US" sz="1600"/>
              <a:t>é</a:t>
            </a:r>
            <a:r>
              <a:rPr lang="en-US" altLang="fr-FR" sz="1600"/>
              <a:t>cents (2022-2025)</a:t>
            </a:r>
            <a:endParaRPr lang="en-US" altLang="fr-FR" sz="1600"/>
          </a:p>
        </p:txBody>
      </p:sp>
      <p:sp>
        <p:nvSpPr>
          <p:cNvPr id="533" name="Google Shape;533;p41"/>
          <p:cNvSpPr txBox="1"/>
          <p:nvPr>
            <p:ph type="title"/>
          </p:nvPr>
        </p:nvSpPr>
        <p:spPr>
          <a:xfrm>
            <a:off x="3563620" y="339090"/>
            <a:ext cx="4859655" cy="5727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altLang="en-GB"/>
              <a:t>Références</a:t>
            </a:r>
            <a:endParaRPr lang="fr-FR" altLang="en-GB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randomBar dir="vert"/>
      </p:transition>
    </mc:Choice>
    <mc:Fallback>
      <p:transition spd="slow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 decel="10000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decel="10000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decel="10000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decel="10000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7" dur="500"/>
                                        <p:tgtEl>
                                          <p:spTgt spid="6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2" dur="500"/>
                                        <p:tgtEl>
                                          <p:spTgt spid="6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7" dur="500"/>
                                        <p:tgtEl>
                                          <p:spTgt spid="6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2" dur="500"/>
                                        <p:tgtEl>
                                          <p:spTgt spid="6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7" dur="500"/>
                                        <p:tgtEl>
                                          <p:spTgt spid="64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3" grpId="0"/>
      <p:bldP spid="533" grpId="1"/>
      <p:bldP spid="643" grpId="0" build="p"/>
      <p:bldP spid="643" grpI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45"/>
          <p:cNvSpPr txBox="1"/>
          <p:nvPr>
            <p:ph type="title"/>
          </p:nvPr>
        </p:nvSpPr>
        <p:spPr>
          <a:xfrm>
            <a:off x="1768550" y="1714500"/>
            <a:ext cx="5607000" cy="171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altLang="en-GB"/>
              <a:t>MERCI</a:t>
            </a:r>
            <a:endParaRPr lang="fr-FR" altLang="en-GB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airplan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 decel="100000"/>
                                        <p:tgtEl>
                                          <p:spTgt spid="6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decel="100000" fill="hold"/>
                                        <p:tgtEl>
                                          <p:spTgt spid="6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decel="100000" fill="hold"/>
                                        <p:tgtEl>
                                          <p:spTgt spid="6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decel="100000" fill="hold"/>
                                        <p:tgtEl>
                                          <p:spTgt spid="6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8" grpId="0"/>
      <p:bldP spid="638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35"/>
          <p:cNvSpPr txBox="1"/>
          <p:nvPr>
            <p:ph type="title"/>
          </p:nvPr>
        </p:nvSpPr>
        <p:spPr>
          <a:xfrm>
            <a:off x="720000" y="12308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altLang="en-GB"/>
              <a:t>PLAN:</a:t>
            </a:r>
            <a:endParaRPr lang="fr-FR" altLang="en-GB"/>
          </a:p>
        </p:txBody>
      </p:sp>
      <p:sp>
        <p:nvSpPr>
          <p:cNvPr id="444" name="Google Shape;444;p35"/>
          <p:cNvSpPr txBox="1"/>
          <p:nvPr>
            <p:ph type="title" idx="2"/>
          </p:nvPr>
        </p:nvSpPr>
        <p:spPr>
          <a:xfrm>
            <a:off x="2411640" y="698930"/>
            <a:ext cx="869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01</a:t>
            </a:r>
            <a:endParaRPr lang="en-GB"/>
          </a:p>
        </p:txBody>
      </p:sp>
      <p:sp>
        <p:nvSpPr>
          <p:cNvPr id="445" name="Google Shape;445;p35"/>
          <p:cNvSpPr txBox="1"/>
          <p:nvPr>
            <p:ph type="subTitle" idx="3"/>
          </p:nvPr>
        </p:nvSpPr>
        <p:spPr>
          <a:xfrm>
            <a:off x="3276136" y="771320"/>
            <a:ext cx="24654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Introduction</a:t>
            </a:r>
            <a:endParaRPr lang="en-GB"/>
          </a:p>
        </p:txBody>
      </p:sp>
      <p:cxnSp>
        <p:nvCxnSpPr>
          <p:cNvPr id="446" name="Google Shape;446;p35"/>
          <p:cNvCxnSpPr/>
          <p:nvPr/>
        </p:nvCxnSpPr>
        <p:spPr>
          <a:xfrm>
            <a:off x="4250275" y="1320925"/>
            <a:ext cx="0" cy="4698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48" name="Google Shape;448;p35"/>
          <p:cNvSpPr txBox="1"/>
          <p:nvPr>
            <p:ph type="title" idx="5"/>
          </p:nvPr>
        </p:nvSpPr>
        <p:spPr>
          <a:xfrm>
            <a:off x="467270" y="1347265"/>
            <a:ext cx="869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02</a:t>
            </a:r>
            <a:endParaRPr lang="en-GB"/>
          </a:p>
        </p:txBody>
      </p:sp>
      <p:sp>
        <p:nvSpPr>
          <p:cNvPr id="449" name="Google Shape;449;p35"/>
          <p:cNvSpPr txBox="1"/>
          <p:nvPr>
            <p:ph type="subTitle" idx="6"/>
          </p:nvPr>
        </p:nvSpPr>
        <p:spPr>
          <a:xfrm>
            <a:off x="1403985" y="1419225"/>
            <a:ext cx="6756400" cy="4476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fr-FR"/>
              <a:t>Impacts directs du changement climatique sur la production alimentaire</a:t>
            </a:r>
            <a:endParaRPr lang="en-US" altLang="fr-FR"/>
          </a:p>
        </p:txBody>
      </p:sp>
      <p:sp>
        <p:nvSpPr>
          <p:cNvPr id="451" name="Google Shape;451;p35"/>
          <p:cNvSpPr txBox="1"/>
          <p:nvPr>
            <p:ph type="title" idx="8"/>
          </p:nvPr>
        </p:nvSpPr>
        <p:spPr>
          <a:xfrm>
            <a:off x="467270" y="2123870"/>
            <a:ext cx="869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03</a:t>
            </a:r>
            <a:endParaRPr lang="en-GB"/>
          </a:p>
        </p:txBody>
      </p:sp>
      <p:sp>
        <p:nvSpPr>
          <p:cNvPr id="452" name="Google Shape;452;p35"/>
          <p:cNvSpPr txBox="1"/>
          <p:nvPr>
            <p:ph type="subTitle" idx="9"/>
          </p:nvPr>
        </p:nvSpPr>
        <p:spPr>
          <a:xfrm>
            <a:off x="1547495" y="2211705"/>
            <a:ext cx="6221095" cy="4476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fr-FR"/>
              <a:t>Cons</a:t>
            </a:r>
            <a:r>
              <a:rPr lang="en-US" altLang="en-US"/>
              <a:t>é</a:t>
            </a:r>
            <a:r>
              <a:rPr lang="en-US" altLang="fr-FR"/>
              <a:t>quences socio-</a:t>
            </a:r>
            <a:r>
              <a:rPr lang="en-US" altLang="en-US"/>
              <a:t>é</a:t>
            </a:r>
            <a:r>
              <a:rPr lang="en-US" altLang="fr-FR"/>
              <a:t>conomiques sur la s</a:t>
            </a:r>
            <a:r>
              <a:rPr lang="en-US" altLang="en-US"/>
              <a:t>é</a:t>
            </a:r>
            <a:r>
              <a:rPr lang="en-US" altLang="fr-FR"/>
              <a:t>curit</a:t>
            </a:r>
            <a:r>
              <a:rPr lang="en-US" altLang="en-US"/>
              <a:t>é</a:t>
            </a:r>
            <a:r>
              <a:rPr lang="en-US" altLang="fr-FR"/>
              <a:t> alimentaire</a:t>
            </a:r>
            <a:endParaRPr lang="en-US" altLang="fr-FR"/>
          </a:p>
        </p:txBody>
      </p:sp>
      <p:sp>
        <p:nvSpPr>
          <p:cNvPr id="454" name="Google Shape;454;p35"/>
          <p:cNvSpPr txBox="1"/>
          <p:nvPr>
            <p:ph type="title" idx="14"/>
          </p:nvPr>
        </p:nvSpPr>
        <p:spPr>
          <a:xfrm>
            <a:off x="467270" y="2787445"/>
            <a:ext cx="869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04</a:t>
            </a:r>
            <a:endParaRPr lang="en-GB"/>
          </a:p>
        </p:txBody>
      </p:sp>
      <p:sp>
        <p:nvSpPr>
          <p:cNvPr id="455" name="Google Shape;455;p35"/>
          <p:cNvSpPr txBox="1"/>
          <p:nvPr>
            <p:ph type="subTitle" idx="15"/>
          </p:nvPr>
        </p:nvSpPr>
        <p:spPr>
          <a:xfrm>
            <a:off x="1475740" y="3003550"/>
            <a:ext cx="5506720" cy="4476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fr-FR"/>
              <a:t>D</a:t>
            </a:r>
            <a:r>
              <a:rPr lang="en-US" altLang="en-US"/>
              <a:t>é</a:t>
            </a:r>
            <a:r>
              <a:rPr lang="en-US" altLang="fr-FR"/>
              <a:t>fis futurs et perspectives pour assurer la s</a:t>
            </a:r>
            <a:r>
              <a:rPr lang="en-US" altLang="en-US"/>
              <a:t>é</a:t>
            </a:r>
            <a:r>
              <a:rPr lang="en-US" altLang="fr-FR"/>
              <a:t>curit</a:t>
            </a:r>
            <a:r>
              <a:rPr lang="en-US" altLang="en-US"/>
              <a:t>é</a:t>
            </a:r>
            <a:r>
              <a:rPr lang="en-US" altLang="fr-FR"/>
              <a:t> alimentaire</a:t>
            </a:r>
            <a:endParaRPr lang="en-US" altLang="fr-FR"/>
          </a:p>
        </p:txBody>
      </p:sp>
      <p:cxnSp>
        <p:nvCxnSpPr>
          <p:cNvPr id="456" name="Google Shape;456;p35"/>
          <p:cNvCxnSpPr/>
          <p:nvPr/>
        </p:nvCxnSpPr>
        <p:spPr>
          <a:xfrm>
            <a:off x="4250275" y="2203575"/>
            <a:ext cx="0" cy="4698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7" name="Google Shape;457;p35"/>
          <p:cNvCxnSpPr/>
          <p:nvPr/>
        </p:nvCxnSpPr>
        <p:spPr>
          <a:xfrm>
            <a:off x="4250275" y="3086225"/>
            <a:ext cx="0" cy="4698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8" name="Google Shape;458;p35"/>
          <p:cNvCxnSpPr/>
          <p:nvPr/>
        </p:nvCxnSpPr>
        <p:spPr>
          <a:xfrm>
            <a:off x="4250275" y="3968875"/>
            <a:ext cx="0" cy="4698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" name="Google Shape;454;p35"/>
          <p:cNvSpPr txBox="1"/>
          <p:nvPr/>
        </p:nvSpPr>
        <p:spPr>
          <a:xfrm>
            <a:off x="467270" y="3579290"/>
            <a:ext cx="869700" cy="447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bounded"/>
              <a:buNone/>
              <a:defRPr sz="3000" b="1" i="0" u="none" strike="noStrike" cap="none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Unbounded"/>
              <a:buNone/>
              <a:defRPr sz="3500" b="1" i="0" u="none" strike="noStrike" cap="none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Unbounded"/>
              <a:buNone/>
              <a:defRPr sz="3500" b="1" i="0" u="none" strike="noStrike" cap="none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Unbounded"/>
              <a:buNone/>
              <a:defRPr sz="3500" b="1" i="0" u="none" strike="noStrike" cap="none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Unbounded"/>
              <a:buNone/>
              <a:defRPr sz="3500" b="1" i="0" u="none" strike="noStrike" cap="none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Unbounded"/>
              <a:buNone/>
              <a:defRPr sz="3500" b="1" i="0" u="none" strike="noStrike" cap="none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Unbounded"/>
              <a:buNone/>
              <a:defRPr sz="3500" b="1" i="0" u="none" strike="noStrike" cap="none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Unbounded"/>
              <a:buNone/>
              <a:defRPr sz="3500" b="1" i="0" u="none" strike="noStrike" cap="none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Unbounded"/>
              <a:buNone/>
              <a:defRPr sz="3500" b="1" i="0" u="none" strike="noStrike" cap="none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</a:t>
            </a:r>
            <a:r>
              <a:rPr lang="fr-FR" altLang="en-GB"/>
              <a:t>5</a:t>
            </a:r>
            <a:endParaRPr lang="fr-FR" altLang="en-GB"/>
          </a:p>
        </p:txBody>
      </p:sp>
      <p:sp>
        <p:nvSpPr>
          <p:cNvPr id="9" name="Google Shape;455;p35"/>
          <p:cNvSpPr txBox="1"/>
          <p:nvPr/>
        </p:nvSpPr>
        <p:spPr>
          <a:xfrm>
            <a:off x="1475740" y="3723640"/>
            <a:ext cx="5506720" cy="44767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Unbounded"/>
              <a:buNone/>
              <a:defRPr sz="2000" b="1" i="0" u="none" strike="noStrike" cap="none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nbounded"/>
              <a:buNone/>
              <a:defRPr sz="2400" b="1" i="0" u="none" strike="noStrike" cap="none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nbounded"/>
              <a:buNone/>
              <a:defRPr sz="2400" b="1" i="0" u="none" strike="noStrike" cap="none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nbounded"/>
              <a:buNone/>
              <a:defRPr sz="2400" b="1" i="0" u="none" strike="noStrike" cap="none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nbounded"/>
              <a:buNone/>
              <a:defRPr sz="2400" b="1" i="0" u="none" strike="noStrike" cap="none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nbounded"/>
              <a:buNone/>
              <a:defRPr sz="2400" b="1" i="0" u="none" strike="noStrike" cap="none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nbounded"/>
              <a:buNone/>
              <a:defRPr sz="2400" b="1" i="0" u="none" strike="noStrike" cap="none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nbounded"/>
              <a:buNone/>
              <a:defRPr sz="2400" b="1" i="0" u="none" strike="noStrike" cap="none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nbounded"/>
              <a:buNone/>
              <a:defRPr sz="2400" b="1" i="0" u="none" strike="noStrike" cap="none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fr-FR"/>
              <a:t>Strat</a:t>
            </a:r>
            <a:r>
              <a:rPr lang="en-US" altLang="en-US"/>
              <a:t>é</a:t>
            </a:r>
            <a:r>
              <a:rPr lang="en-US" altLang="fr-FR"/>
              <a:t>gies d’adaptation et recommandations</a:t>
            </a:r>
            <a:endParaRPr lang="en-US" altLang="fr-FR"/>
          </a:p>
        </p:txBody>
      </p:sp>
      <p:sp>
        <p:nvSpPr>
          <p:cNvPr id="10" name="Google Shape;454;p35"/>
          <p:cNvSpPr txBox="1"/>
          <p:nvPr/>
        </p:nvSpPr>
        <p:spPr>
          <a:xfrm>
            <a:off x="467270" y="4299380"/>
            <a:ext cx="869700" cy="447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bounded"/>
              <a:buNone/>
              <a:defRPr sz="3000" b="1" i="0" u="none" strike="noStrike" cap="none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Unbounded"/>
              <a:buNone/>
              <a:defRPr sz="3500" b="1" i="0" u="none" strike="noStrike" cap="none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Unbounded"/>
              <a:buNone/>
              <a:defRPr sz="3500" b="1" i="0" u="none" strike="noStrike" cap="none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Unbounded"/>
              <a:buNone/>
              <a:defRPr sz="3500" b="1" i="0" u="none" strike="noStrike" cap="none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Unbounded"/>
              <a:buNone/>
              <a:defRPr sz="3500" b="1" i="0" u="none" strike="noStrike" cap="none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Unbounded"/>
              <a:buNone/>
              <a:defRPr sz="3500" b="1" i="0" u="none" strike="noStrike" cap="none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Unbounded"/>
              <a:buNone/>
              <a:defRPr sz="3500" b="1" i="0" u="none" strike="noStrike" cap="none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Unbounded"/>
              <a:buNone/>
              <a:defRPr sz="3500" b="1" i="0" u="none" strike="noStrike" cap="none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Unbounded"/>
              <a:buNone/>
              <a:defRPr sz="3500" b="1" i="0" u="none" strike="noStrike" cap="none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</a:t>
            </a:r>
            <a:r>
              <a:rPr lang="fr-FR" altLang="en-GB"/>
              <a:t>6</a:t>
            </a:r>
            <a:endParaRPr lang="fr-FR" altLang="en-GB"/>
          </a:p>
        </p:txBody>
      </p:sp>
      <p:sp>
        <p:nvSpPr>
          <p:cNvPr id="12" name="Google Shape;455;p35"/>
          <p:cNvSpPr txBox="1"/>
          <p:nvPr/>
        </p:nvSpPr>
        <p:spPr>
          <a:xfrm>
            <a:off x="1547495" y="4371975"/>
            <a:ext cx="5506720" cy="44767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Unbounded"/>
              <a:buNone/>
              <a:defRPr sz="2000" b="1" i="0" u="none" strike="noStrike" cap="none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nbounded"/>
              <a:buNone/>
              <a:defRPr sz="2400" b="1" i="0" u="none" strike="noStrike" cap="none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nbounded"/>
              <a:buNone/>
              <a:defRPr sz="2400" b="1" i="0" u="none" strike="noStrike" cap="none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nbounded"/>
              <a:buNone/>
              <a:defRPr sz="2400" b="1" i="0" u="none" strike="noStrike" cap="none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nbounded"/>
              <a:buNone/>
              <a:defRPr sz="2400" b="1" i="0" u="none" strike="noStrike" cap="none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nbounded"/>
              <a:buNone/>
              <a:defRPr sz="2400" b="1" i="0" u="none" strike="noStrike" cap="none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nbounded"/>
              <a:buNone/>
              <a:defRPr sz="2400" b="1" i="0" u="none" strike="noStrike" cap="none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nbounded"/>
              <a:buNone/>
              <a:defRPr sz="2400" b="1" i="0" u="none" strike="noStrike" cap="none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nbounded"/>
              <a:buNone/>
              <a:defRPr sz="2400" b="1" i="0" u="none" strike="noStrike" cap="none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fr-FR"/>
          </a:p>
        </p:txBody>
      </p:sp>
      <p:sp>
        <p:nvSpPr>
          <p:cNvPr id="13" name="Google Shape;455;p35"/>
          <p:cNvSpPr txBox="1"/>
          <p:nvPr/>
        </p:nvSpPr>
        <p:spPr>
          <a:xfrm>
            <a:off x="1475740" y="4299585"/>
            <a:ext cx="5506720" cy="44767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Unbounded"/>
              <a:buNone/>
              <a:defRPr sz="2000" b="1" i="0" u="none" strike="noStrike" cap="none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nbounded"/>
              <a:buNone/>
              <a:defRPr sz="2400" b="1" i="0" u="none" strike="noStrike" cap="none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nbounded"/>
              <a:buNone/>
              <a:defRPr sz="2400" b="1" i="0" u="none" strike="noStrike" cap="none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nbounded"/>
              <a:buNone/>
              <a:defRPr sz="2400" b="1" i="0" u="none" strike="noStrike" cap="none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nbounded"/>
              <a:buNone/>
              <a:defRPr sz="2400" b="1" i="0" u="none" strike="noStrike" cap="none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nbounded"/>
              <a:buNone/>
              <a:defRPr sz="2400" b="1" i="0" u="none" strike="noStrike" cap="none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nbounded"/>
              <a:buNone/>
              <a:defRPr sz="2400" b="1" i="0" u="none" strike="noStrike" cap="none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nbounded"/>
              <a:buNone/>
              <a:defRPr sz="2400" b="1" i="0" u="none" strike="noStrike" cap="none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nbounded"/>
              <a:buNone/>
              <a:defRPr sz="2400" b="1" i="0" u="none" strike="noStrike" cap="none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altLang="en-US"/>
              <a:t>Conclusion</a:t>
            </a:r>
            <a:endParaRPr lang="fr-FR" altLang="en-US"/>
          </a:p>
        </p:txBody>
      </p:sp>
      <p:cxnSp>
        <p:nvCxnSpPr>
          <p:cNvPr id="428" name="Google Shape;428;p33"/>
          <p:cNvCxnSpPr/>
          <p:nvPr/>
        </p:nvCxnSpPr>
        <p:spPr>
          <a:xfrm>
            <a:off x="1547240" y="2787400"/>
            <a:ext cx="55593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" name="Google Shape;428;p33"/>
          <p:cNvCxnSpPr/>
          <p:nvPr/>
        </p:nvCxnSpPr>
        <p:spPr>
          <a:xfrm>
            <a:off x="1547240" y="2067310"/>
            <a:ext cx="55593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" name="Google Shape;428;p33"/>
          <p:cNvCxnSpPr/>
          <p:nvPr/>
        </p:nvCxnSpPr>
        <p:spPr>
          <a:xfrm>
            <a:off x="1547240" y="1275465"/>
            <a:ext cx="55593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" name="Google Shape;428;p33"/>
          <p:cNvCxnSpPr/>
          <p:nvPr/>
        </p:nvCxnSpPr>
        <p:spPr>
          <a:xfrm>
            <a:off x="1547240" y="3579245"/>
            <a:ext cx="55593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" name="Google Shape;428;p33"/>
          <p:cNvCxnSpPr/>
          <p:nvPr/>
        </p:nvCxnSpPr>
        <p:spPr>
          <a:xfrm>
            <a:off x="1547240" y="4299335"/>
            <a:ext cx="55593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 dir="u"/>
      </p:transition>
    </mc:Choice>
    <mc:Fallback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4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900" decel="100000" fill="hold"/>
                                        <p:tgtEl>
                                          <p:spTgt spid="4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4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900" decel="100000" fill="hold"/>
                                        <p:tgtEl>
                                          <p:spTgt spid="4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900" decel="100000" fill="hold"/>
                                        <p:tgtEl>
                                          <p:spTgt spid="4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4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4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900" decel="100000" fill="hold"/>
                                        <p:tgtEl>
                                          <p:spTgt spid="4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4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4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900" decel="100000" fill="hold"/>
                                        <p:tgtEl>
                                          <p:spTgt spid="4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4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4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900" decel="100000" fill="hold"/>
                                        <p:tgtEl>
                                          <p:spTgt spid="4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4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4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900" decel="100000" fill="hold"/>
                                        <p:tgtEl>
                                          <p:spTgt spid="4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4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4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900" decel="100000" fill="hold"/>
                                        <p:tgtEl>
                                          <p:spTgt spid="4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9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90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9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900" decel="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2" grpId="0"/>
      <p:bldP spid="442" grpId="1"/>
      <p:bldP spid="444" grpId="0"/>
      <p:bldP spid="444" grpId="1"/>
      <p:bldP spid="445" grpId="0" build="p"/>
      <p:bldP spid="445" grpId="1" build="p"/>
      <p:bldP spid="448" grpId="0"/>
      <p:bldP spid="448" grpId="1"/>
      <p:bldP spid="449" grpId="0" build="p"/>
      <p:bldP spid="449" grpId="1" build="p"/>
      <p:bldP spid="451" grpId="0"/>
      <p:bldP spid="451" grpId="1"/>
      <p:bldP spid="452" grpId="0" build="p"/>
      <p:bldP spid="452" grpId="1" build="p"/>
      <p:bldP spid="454" grpId="0"/>
      <p:bldP spid="454" grpId="1"/>
      <p:bldP spid="455" grpId="0" build="p"/>
      <p:bldP spid="455" grpId="1" build="p"/>
      <p:bldP spid="6" grpId="0"/>
      <p:bldP spid="6" grpId="1"/>
      <p:bldP spid="9" grpId="0"/>
      <p:bldP spid="9" grpId="1"/>
      <p:bldP spid="10" grpId="0"/>
      <p:bldP spid="10" grpId="1"/>
      <p:bldP spid="13" grpId="0"/>
      <p:bldP spid="13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37"/>
          <p:cNvSpPr txBox="1"/>
          <p:nvPr>
            <p:ph type="title"/>
          </p:nvPr>
        </p:nvSpPr>
        <p:spPr>
          <a:xfrm>
            <a:off x="971260" y="915670"/>
            <a:ext cx="6015300" cy="8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Introduction</a:t>
            </a:r>
            <a:endParaRPr lang="en-GB"/>
          </a:p>
        </p:txBody>
      </p:sp>
      <p:sp>
        <p:nvSpPr>
          <p:cNvPr id="472" name="Google Shape;472;p37"/>
          <p:cNvSpPr txBox="1"/>
          <p:nvPr>
            <p:ph type="title" idx="2"/>
          </p:nvPr>
        </p:nvSpPr>
        <p:spPr>
          <a:xfrm>
            <a:off x="3779745" y="123190"/>
            <a:ext cx="1466400" cy="81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01</a:t>
            </a:r>
            <a:endParaRPr lang="en-GB"/>
          </a:p>
        </p:txBody>
      </p:sp>
      <p:sp>
        <p:nvSpPr>
          <p:cNvPr id="473" name="Google Shape;473;p37"/>
          <p:cNvSpPr txBox="1"/>
          <p:nvPr>
            <p:ph type="subTitle" idx="1"/>
          </p:nvPr>
        </p:nvSpPr>
        <p:spPr>
          <a:xfrm>
            <a:off x="1691350" y="1923720"/>
            <a:ext cx="60153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fr-FR"/>
              <a:t>Le changement climatique est une des plus grandes menaces environnementales contemporaines, affectant profond</a:t>
            </a:r>
            <a:r>
              <a:rPr lang="en-US" altLang="en-US"/>
              <a:t>é</a:t>
            </a:r>
            <a:r>
              <a:rPr lang="en-US" altLang="fr-FR"/>
              <a:t>ment les syst</a:t>
            </a:r>
            <a:r>
              <a:rPr lang="en-US" altLang="en-US"/>
              <a:t>è</a:t>
            </a:r>
            <a:r>
              <a:rPr lang="en-US" altLang="fr-FR"/>
              <a:t>mes agricoles mondiaux. Cette crise climatique entra</a:t>
            </a:r>
            <a:r>
              <a:rPr lang="en-US" altLang="en-US"/>
              <a:t>î</a:t>
            </a:r>
            <a:r>
              <a:rPr lang="en-US" altLang="fr-FR"/>
              <a:t>ne des perturbations majeures dans la production alimentaire, mettant en danger la s</a:t>
            </a:r>
            <a:r>
              <a:rPr lang="en-US" altLang="en-US"/>
              <a:t>é</a:t>
            </a:r>
            <a:r>
              <a:rPr lang="en-US" altLang="fr-FR"/>
              <a:t>curit</a:t>
            </a:r>
            <a:r>
              <a:rPr lang="en-US" altLang="en-US"/>
              <a:t>é</a:t>
            </a:r>
            <a:r>
              <a:rPr lang="en-US" altLang="fr-FR"/>
              <a:t> alimentaire d</a:t>
            </a:r>
            <a:r>
              <a:rPr lang="en-US" altLang="en-US"/>
              <a:t>é</a:t>
            </a:r>
            <a:r>
              <a:rPr lang="en-US" altLang="fr-FR"/>
              <a:t>finie comme la capacit</a:t>
            </a:r>
            <a:r>
              <a:rPr lang="en-US" altLang="en-US"/>
              <a:t>é</a:t>
            </a:r>
            <a:r>
              <a:rPr lang="en-US" altLang="fr-FR"/>
              <a:t> à garantir un acc</a:t>
            </a:r>
            <a:r>
              <a:rPr lang="en-US" altLang="en-US"/>
              <a:t>è</a:t>
            </a:r>
            <a:r>
              <a:rPr lang="en-US" altLang="fr-FR"/>
              <a:t>s suffisant, stable et nutritif à la nourriture pour tous. Ce travail </a:t>
            </a:r>
            <a:r>
              <a:rPr lang="en-US" altLang="en-US"/>
              <a:t>é</a:t>
            </a:r>
            <a:r>
              <a:rPr lang="en-US" altLang="fr-FR"/>
              <a:t>tudie les impacts directs du changement climatique sur l’alimentation, ses cons</a:t>
            </a:r>
            <a:r>
              <a:rPr lang="en-US" altLang="en-US"/>
              <a:t>é</a:t>
            </a:r>
            <a:r>
              <a:rPr lang="en-US" altLang="fr-FR"/>
              <a:t>quences socio-</a:t>
            </a:r>
            <a:r>
              <a:rPr lang="en-US" altLang="en-US"/>
              <a:t>é</a:t>
            </a:r>
            <a:r>
              <a:rPr lang="en-US" altLang="fr-FR"/>
              <a:t>conomiques, ainsi que les d</a:t>
            </a:r>
            <a:r>
              <a:rPr lang="en-US" altLang="en-US"/>
              <a:t>é</a:t>
            </a:r>
            <a:r>
              <a:rPr lang="en-US" altLang="fr-FR"/>
              <a:t>fis futurs et solutions possibles pour att</a:t>
            </a:r>
            <a:r>
              <a:rPr lang="en-US" altLang="en-US"/>
              <a:t>é</a:t>
            </a:r>
            <a:r>
              <a:rPr lang="en-US" altLang="fr-FR"/>
              <a:t>nuer ces effets.</a:t>
            </a:r>
            <a:endParaRPr lang="en-US" altLang="fr-F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9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9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9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2" grpId="0"/>
      <p:bldP spid="472" grpId="1"/>
      <p:bldP spid="471" grpId="0"/>
      <p:bldP spid="471" grpId="1"/>
      <p:bldP spid="473" grpId="0" build="p"/>
      <p:bldP spid="473" grpI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38"/>
          <p:cNvSpPr txBox="1"/>
          <p:nvPr>
            <p:ph type="title"/>
          </p:nvPr>
        </p:nvSpPr>
        <p:spPr>
          <a:xfrm>
            <a:off x="828040" y="699135"/>
            <a:ext cx="8026400" cy="5727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fr-FR">
                <a:sym typeface="+mn-ea"/>
              </a:rPr>
              <a:t>Impacts directs du changement climatique sur la production alimentaire</a:t>
            </a:r>
            <a:r>
              <a:rPr lang="fr-FR" altLang="en-US">
                <a:sym typeface="+mn-ea"/>
              </a:rPr>
              <a:t>:</a:t>
            </a:r>
            <a:endParaRPr lang="fr-FR" altLang="en-US">
              <a:sym typeface="+mn-ea"/>
            </a:endParaRPr>
          </a:p>
        </p:txBody>
      </p:sp>
      <p:sp>
        <p:nvSpPr>
          <p:cNvPr id="472" name="Google Shape;472;p37"/>
          <p:cNvSpPr txBox="1"/>
          <p:nvPr/>
        </p:nvSpPr>
        <p:spPr>
          <a:xfrm>
            <a:off x="3780380" y="51435"/>
            <a:ext cx="1466400" cy="811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Unbounded"/>
              <a:buNone/>
              <a:defRPr sz="5000" b="1" i="0" u="none" strike="noStrike" cap="none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Unbounded"/>
              <a:buNone/>
              <a:defRPr sz="3600" b="1" i="0" u="none" strike="noStrike" cap="none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Unbounded"/>
              <a:buNone/>
              <a:defRPr sz="3600" b="1" i="0" u="none" strike="noStrike" cap="none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Unbounded"/>
              <a:buNone/>
              <a:defRPr sz="3600" b="1" i="0" u="none" strike="noStrike" cap="none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Unbounded"/>
              <a:buNone/>
              <a:defRPr sz="3600" b="1" i="0" u="none" strike="noStrike" cap="none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Unbounded"/>
              <a:buNone/>
              <a:defRPr sz="3600" b="1" i="0" u="none" strike="noStrike" cap="none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Unbounded"/>
              <a:buNone/>
              <a:defRPr sz="3600" b="1" i="0" u="none" strike="noStrike" cap="none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Unbounded"/>
              <a:buNone/>
              <a:defRPr sz="3600" b="1" i="0" u="none" strike="noStrike" cap="none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Unbounded"/>
              <a:buNone/>
              <a:defRPr sz="3600" b="1" i="0" u="none" strike="noStrike" cap="none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</a:t>
            </a:r>
            <a:r>
              <a:rPr lang="fr-FR" altLang="en-GB"/>
              <a:t>2</a:t>
            </a:r>
            <a:endParaRPr lang="fr-FR" altLang="en-GB"/>
          </a:p>
        </p:txBody>
      </p:sp>
      <p:sp>
        <p:nvSpPr>
          <p:cNvPr id="3" name="Google Shape;561;p42"/>
          <p:cNvSpPr/>
          <p:nvPr>
            <p:custDataLst>
              <p:tags r:id="rId1"/>
            </p:custDataLst>
          </p:nvPr>
        </p:nvSpPr>
        <p:spPr>
          <a:xfrm>
            <a:off x="5220285" y="3651469"/>
            <a:ext cx="1473000" cy="1473000"/>
          </a:xfrm>
          <a:prstGeom prst="ellipse">
            <a:avLst/>
          </a:prstGeom>
          <a:solidFill>
            <a:srgbClr val="B3BB7B">
              <a:alpha val="264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pinnaker" panose="020B0505030300000004"/>
              <a:ea typeface="Spinnaker" panose="020B0505030300000004"/>
              <a:cs typeface="Spinnaker" panose="020B0505030300000004"/>
              <a:sym typeface="Spinnaker" panose="020B0505030300000004"/>
            </a:endParaRPr>
          </a:p>
        </p:txBody>
      </p:sp>
      <p:sp>
        <p:nvSpPr>
          <p:cNvPr id="4" name="Google Shape;561;p42"/>
          <p:cNvSpPr/>
          <p:nvPr>
            <p:custDataLst>
              <p:tags r:id="rId2"/>
            </p:custDataLst>
          </p:nvPr>
        </p:nvSpPr>
        <p:spPr>
          <a:xfrm>
            <a:off x="1331545" y="2211924"/>
            <a:ext cx="1473000" cy="1473000"/>
          </a:xfrm>
          <a:prstGeom prst="ellipse">
            <a:avLst/>
          </a:prstGeom>
          <a:solidFill>
            <a:srgbClr val="B3BB7B">
              <a:alpha val="264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pinnaker" panose="020B0505030300000004"/>
              <a:ea typeface="Spinnaker" panose="020B0505030300000004"/>
              <a:cs typeface="Spinnaker" panose="020B0505030300000004"/>
              <a:sym typeface="Spinnaker" panose="020B0505030300000004"/>
            </a:endParaRPr>
          </a:p>
        </p:txBody>
      </p:sp>
      <p:sp>
        <p:nvSpPr>
          <p:cNvPr id="6" name="Google Shape;561;p42"/>
          <p:cNvSpPr/>
          <p:nvPr>
            <p:custDataLst>
              <p:tags r:id="rId3"/>
            </p:custDataLst>
          </p:nvPr>
        </p:nvSpPr>
        <p:spPr>
          <a:xfrm>
            <a:off x="5220285" y="2139534"/>
            <a:ext cx="1473000" cy="1473000"/>
          </a:xfrm>
          <a:prstGeom prst="ellipse">
            <a:avLst/>
          </a:prstGeom>
          <a:solidFill>
            <a:srgbClr val="B3BB7B">
              <a:alpha val="264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pinnaker" panose="020B0505030300000004"/>
              <a:ea typeface="Spinnaker" panose="020B0505030300000004"/>
              <a:cs typeface="Spinnaker" panose="020B0505030300000004"/>
              <a:sym typeface="Spinnaker" panose="020B0505030300000004"/>
            </a:endParaRPr>
          </a:p>
        </p:txBody>
      </p:sp>
      <p:sp>
        <p:nvSpPr>
          <p:cNvPr id="8" name="Google Shape;561;p42"/>
          <p:cNvSpPr/>
          <p:nvPr>
            <p:custDataLst>
              <p:tags r:id="rId4"/>
            </p:custDataLst>
          </p:nvPr>
        </p:nvSpPr>
        <p:spPr>
          <a:xfrm>
            <a:off x="1403935" y="3723859"/>
            <a:ext cx="1473000" cy="1473000"/>
          </a:xfrm>
          <a:prstGeom prst="ellipse">
            <a:avLst/>
          </a:prstGeom>
          <a:solidFill>
            <a:srgbClr val="B3BB7B">
              <a:alpha val="264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pinnaker" panose="020B0505030300000004"/>
              <a:ea typeface="Spinnaker" panose="020B0505030300000004"/>
              <a:cs typeface="Spinnaker" panose="020B0505030300000004"/>
              <a:sym typeface="Spinnaker" panose="020B0505030300000004"/>
            </a:endParaRPr>
          </a:p>
        </p:txBody>
      </p:sp>
      <p:grpSp>
        <p:nvGrpSpPr>
          <p:cNvPr id="580" name="Google Shape;580;p42"/>
          <p:cNvGrpSpPr/>
          <p:nvPr>
            <p:custDataLst>
              <p:tags r:id="rId5"/>
            </p:custDataLst>
          </p:nvPr>
        </p:nvGrpSpPr>
        <p:grpSpPr>
          <a:xfrm>
            <a:off x="1436072" y="2571592"/>
            <a:ext cx="537506" cy="537573"/>
            <a:chOff x="4881049" y="2361360"/>
            <a:chExt cx="474997" cy="475056"/>
          </a:xfrm>
        </p:grpSpPr>
        <p:sp>
          <p:nvSpPr>
            <p:cNvPr id="581" name="Google Shape;581;p42"/>
            <p:cNvSpPr/>
            <p:nvPr>
              <p:custDataLst>
                <p:tags r:id="rId6"/>
              </p:custDataLst>
            </p:nvPr>
          </p:nvSpPr>
          <p:spPr>
            <a:xfrm>
              <a:off x="5118405" y="2703535"/>
              <a:ext cx="75146" cy="118767"/>
            </a:xfrm>
            <a:custGeom>
              <a:avLst/>
              <a:gdLst/>
              <a:ahLst/>
              <a:cxnLst/>
              <a:rect l="l" t="t" r="r" b="b"/>
              <a:pathLst>
                <a:path w="71228" h="112575" extrusionOk="0">
                  <a:moveTo>
                    <a:pt x="71228" y="0"/>
                  </a:moveTo>
                  <a:cubicBezTo>
                    <a:pt x="71228" y="31087"/>
                    <a:pt x="46032" y="56288"/>
                    <a:pt x="14949" y="56288"/>
                  </a:cubicBezTo>
                  <a:lnTo>
                    <a:pt x="13190" y="56288"/>
                  </a:lnTo>
                  <a:lnTo>
                    <a:pt x="13190" y="112575"/>
                  </a:lnTo>
                  <a:lnTo>
                    <a:pt x="0" y="112575"/>
                  </a:lnTo>
                  <a:lnTo>
                    <a:pt x="0" y="20076"/>
                  </a:lnTo>
                  <a:cubicBezTo>
                    <a:pt x="10330" y="7798"/>
                    <a:pt x="25795" y="0"/>
                    <a:pt x="43089" y="0"/>
                  </a:cubicBezTo>
                  <a:lnTo>
                    <a:pt x="71228" y="0"/>
                  </a:lnTo>
                  <a:close/>
                </a:path>
              </a:pathLst>
            </a:custGeom>
            <a:solidFill>
              <a:srgbClr val="3BA57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582" name="Google Shape;582;p42"/>
            <p:cNvSpPr/>
            <p:nvPr>
              <p:custDataLst>
                <p:tags r:id="rId7"/>
              </p:custDataLst>
            </p:nvPr>
          </p:nvSpPr>
          <p:spPr>
            <a:xfrm>
              <a:off x="4894956" y="2626681"/>
              <a:ext cx="447165" cy="195669"/>
            </a:xfrm>
            <a:custGeom>
              <a:avLst/>
              <a:gdLst/>
              <a:ahLst/>
              <a:cxnLst/>
              <a:rect l="l" t="t" r="r" b="b"/>
              <a:pathLst>
                <a:path w="423853" h="185468" extrusionOk="0">
                  <a:moveTo>
                    <a:pt x="414684" y="121664"/>
                  </a:moveTo>
                  <a:lnTo>
                    <a:pt x="311846" y="0"/>
                  </a:lnTo>
                  <a:lnTo>
                    <a:pt x="211927" y="0"/>
                  </a:lnTo>
                  <a:lnTo>
                    <a:pt x="112007" y="0"/>
                  </a:lnTo>
                  <a:lnTo>
                    <a:pt x="9169" y="121664"/>
                  </a:lnTo>
                  <a:cubicBezTo>
                    <a:pt x="3248" y="128664"/>
                    <a:pt x="0" y="137530"/>
                    <a:pt x="0" y="146700"/>
                  </a:cubicBezTo>
                  <a:cubicBezTo>
                    <a:pt x="0" y="157395"/>
                    <a:pt x="4338" y="167092"/>
                    <a:pt x="11350" y="174117"/>
                  </a:cubicBezTo>
                  <a:cubicBezTo>
                    <a:pt x="18361" y="181129"/>
                    <a:pt x="28057" y="185468"/>
                    <a:pt x="38762" y="185468"/>
                  </a:cubicBezTo>
                  <a:lnTo>
                    <a:pt x="211927" y="185468"/>
                  </a:lnTo>
                  <a:lnTo>
                    <a:pt x="385091" y="185468"/>
                  </a:lnTo>
                  <a:cubicBezTo>
                    <a:pt x="406489" y="185468"/>
                    <a:pt x="423853" y="168113"/>
                    <a:pt x="423853" y="146700"/>
                  </a:cubicBezTo>
                  <a:cubicBezTo>
                    <a:pt x="423853" y="142115"/>
                    <a:pt x="423044" y="137600"/>
                    <a:pt x="421485" y="133367"/>
                  </a:cubicBezTo>
                  <a:cubicBezTo>
                    <a:pt x="419937" y="129122"/>
                    <a:pt x="417639" y="125170"/>
                    <a:pt x="414684" y="12166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583" name="Google Shape;583;p42"/>
            <p:cNvSpPr/>
            <p:nvPr>
              <p:custDataLst>
                <p:tags r:id="rId8"/>
              </p:custDataLst>
            </p:nvPr>
          </p:nvSpPr>
          <p:spPr>
            <a:xfrm>
              <a:off x="4881049" y="2361360"/>
              <a:ext cx="474997" cy="475056"/>
            </a:xfrm>
            <a:custGeom>
              <a:avLst/>
              <a:gdLst/>
              <a:ahLst/>
              <a:cxnLst/>
              <a:rect l="l" t="t" r="r" b="b"/>
              <a:pathLst>
                <a:path w="450234" h="450290" extrusionOk="0">
                  <a:moveTo>
                    <a:pt x="278043" y="175606"/>
                  </a:moveTo>
                  <a:lnTo>
                    <a:pt x="278043" y="26385"/>
                  </a:lnTo>
                  <a:lnTo>
                    <a:pt x="293825" y="26385"/>
                  </a:lnTo>
                  <a:lnTo>
                    <a:pt x="293825" y="0"/>
                  </a:lnTo>
                  <a:lnTo>
                    <a:pt x="225117" y="0"/>
                  </a:lnTo>
                  <a:lnTo>
                    <a:pt x="156410" y="0"/>
                  </a:lnTo>
                  <a:lnTo>
                    <a:pt x="156410" y="26385"/>
                  </a:lnTo>
                  <a:lnTo>
                    <a:pt x="172191" y="26385"/>
                  </a:lnTo>
                  <a:lnTo>
                    <a:pt x="172191" y="175606"/>
                  </a:lnTo>
                  <a:lnTo>
                    <a:pt x="12276" y="364780"/>
                  </a:lnTo>
                  <a:cubicBezTo>
                    <a:pt x="4362" y="374149"/>
                    <a:pt x="0" y="386064"/>
                    <a:pt x="0" y="398329"/>
                  </a:cubicBezTo>
                  <a:cubicBezTo>
                    <a:pt x="0" y="426978"/>
                    <a:pt x="23309" y="450290"/>
                    <a:pt x="51953" y="450290"/>
                  </a:cubicBezTo>
                  <a:lnTo>
                    <a:pt x="225117" y="450290"/>
                  </a:lnTo>
                  <a:lnTo>
                    <a:pt x="398281" y="450290"/>
                  </a:lnTo>
                  <a:cubicBezTo>
                    <a:pt x="426925" y="450290"/>
                    <a:pt x="450234" y="426978"/>
                    <a:pt x="450234" y="398329"/>
                  </a:cubicBezTo>
                  <a:cubicBezTo>
                    <a:pt x="450234" y="386064"/>
                    <a:pt x="445872" y="374149"/>
                    <a:pt x="437958" y="364780"/>
                  </a:cubicBezTo>
                  <a:lnTo>
                    <a:pt x="278043" y="175606"/>
                  </a:lnTo>
                  <a:close/>
                  <a:moveTo>
                    <a:pt x="398281" y="423917"/>
                  </a:moveTo>
                  <a:lnTo>
                    <a:pt x="225117" y="423917"/>
                  </a:lnTo>
                  <a:lnTo>
                    <a:pt x="51953" y="423917"/>
                  </a:lnTo>
                  <a:cubicBezTo>
                    <a:pt x="37860" y="423917"/>
                    <a:pt x="26381" y="412437"/>
                    <a:pt x="26381" y="398341"/>
                  </a:cubicBezTo>
                  <a:cubicBezTo>
                    <a:pt x="26381" y="392302"/>
                    <a:pt x="28527" y="386427"/>
                    <a:pt x="32419" y="381818"/>
                  </a:cubicBezTo>
                  <a:lnTo>
                    <a:pt x="140769" y="253647"/>
                  </a:lnTo>
                  <a:lnTo>
                    <a:pt x="225117" y="264529"/>
                  </a:lnTo>
                  <a:lnTo>
                    <a:pt x="309466" y="253647"/>
                  </a:lnTo>
                  <a:lnTo>
                    <a:pt x="417815" y="381818"/>
                  </a:lnTo>
                  <a:cubicBezTo>
                    <a:pt x="421707" y="386427"/>
                    <a:pt x="423853" y="392290"/>
                    <a:pt x="423853" y="398341"/>
                  </a:cubicBezTo>
                  <a:cubicBezTo>
                    <a:pt x="423853" y="412437"/>
                    <a:pt x="412375" y="423917"/>
                    <a:pt x="398281" y="4239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584" name="Google Shape;584;p42"/>
            <p:cNvSpPr/>
            <p:nvPr>
              <p:custDataLst>
                <p:tags r:id="rId9"/>
              </p:custDataLst>
            </p:nvPr>
          </p:nvSpPr>
          <p:spPr>
            <a:xfrm>
              <a:off x="5043303" y="2673861"/>
              <a:ext cx="150291" cy="148459"/>
            </a:xfrm>
            <a:custGeom>
              <a:avLst/>
              <a:gdLst/>
              <a:ahLst/>
              <a:cxnLst/>
              <a:rect l="l" t="t" r="r" b="b"/>
              <a:pathLst>
                <a:path w="142456" h="140719" extrusionOk="0">
                  <a:moveTo>
                    <a:pt x="56279" y="56288"/>
                  </a:moveTo>
                  <a:lnTo>
                    <a:pt x="58038" y="56288"/>
                  </a:lnTo>
                  <a:lnTo>
                    <a:pt x="58038" y="84432"/>
                  </a:lnTo>
                  <a:lnTo>
                    <a:pt x="58038" y="140719"/>
                  </a:lnTo>
                  <a:lnTo>
                    <a:pt x="84419" y="140719"/>
                  </a:lnTo>
                  <a:lnTo>
                    <a:pt x="84419" y="84432"/>
                  </a:lnTo>
                  <a:lnTo>
                    <a:pt x="86178" y="84432"/>
                  </a:lnTo>
                  <a:cubicBezTo>
                    <a:pt x="117260" y="84432"/>
                    <a:pt x="142457" y="59231"/>
                    <a:pt x="142457" y="28144"/>
                  </a:cubicBezTo>
                  <a:lnTo>
                    <a:pt x="114317" y="28144"/>
                  </a:lnTo>
                  <a:cubicBezTo>
                    <a:pt x="102100" y="28144"/>
                    <a:pt x="90821" y="32049"/>
                    <a:pt x="81593" y="38651"/>
                  </a:cubicBezTo>
                  <a:cubicBezTo>
                    <a:pt x="79330" y="31779"/>
                    <a:pt x="75778" y="25494"/>
                    <a:pt x="71228" y="20076"/>
                  </a:cubicBezTo>
                  <a:cubicBezTo>
                    <a:pt x="60911" y="7798"/>
                    <a:pt x="45434" y="0"/>
                    <a:pt x="28140" y="0"/>
                  </a:cubicBezTo>
                  <a:lnTo>
                    <a:pt x="0" y="0"/>
                  </a:lnTo>
                  <a:cubicBezTo>
                    <a:pt x="0" y="31087"/>
                    <a:pt x="25197" y="56288"/>
                    <a:pt x="56279" y="5628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grpSp>
        <p:nvGrpSpPr>
          <p:cNvPr id="9" name="Google Shape;580;p42"/>
          <p:cNvGrpSpPr/>
          <p:nvPr>
            <p:custDataLst>
              <p:tags r:id="rId10"/>
            </p:custDataLst>
          </p:nvPr>
        </p:nvGrpSpPr>
        <p:grpSpPr>
          <a:xfrm>
            <a:off x="5364182" y="4083527"/>
            <a:ext cx="537506" cy="537573"/>
            <a:chOff x="4881049" y="2361360"/>
            <a:chExt cx="474997" cy="475056"/>
          </a:xfrm>
        </p:grpSpPr>
        <p:sp>
          <p:nvSpPr>
            <p:cNvPr id="10" name="Google Shape;581;p42"/>
            <p:cNvSpPr/>
            <p:nvPr>
              <p:custDataLst>
                <p:tags r:id="rId11"/>
              </p:custDataLst>
            </p:nvPr>
          </p:nvSpPr>
          <p:spPr>
            <a:xfrm>
              <a:off x="5118405" y="2703535"/>
              <a:ext cx="75146" cy="118767"/>
            </a:xfrm>
            <a:custGeom>
              <a:avLst/>
              <a:gdLst/>
              <a:ahLst/>
              <a:cxnLst/>
              <a:rect l="l" t="t" r="r" b="b"/>
              <a:pathLst>
                <a:path w="71228" h="112575" extrusionOk="0">
                  <a:moveTo>
                    <a:pt x="71228" y="0"/>
                  </a:moveTo>
                  <a:cubicBezTo>
                    <a:pt x="71228" y="31087"/>
                    <a:pt x="46032" y="56288"/>
                    <a:pt x="14949" y="56288"/>
                  </a:cubicBezTo>
                  <a:lnTo>
                    <a:pt x="13190" y="56288"/>
                  </a:lnTo>
                  <a:lnTo>
                    <a:pt x="13190" y="112575"/>
                  </a:lnTo>
                  <a:lnTo>
                    <a:pt x="0" y="112575"/>
                  </a:lnTo>
                  <a:lnTo>
                    <a:pt x="0" y="20076"/>
                  </a:lnTo>
                  <a:cubicBezTo>
                    <a:pt x="10330" y="7798"/>
                    <a:pt x="25795" y="0"/>
                    <a:pt x="43089" y="0"/>
                  </a:cubicBezTo>
                  <a:lnTo>
                    <a:pt x="71228" y="0"/>
                  </a:lnTo>
                  <a:close/>
                </a:path>
              </a:pathLst>
            </a:custGeom>
            <a:solidFill>
              <a:srgbClr val="3BA57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1" name="Google Shape;582;p42"/>
            <p:cNvSpPr/>
            <p:nvPr>
              <p:custDataLst>
                <p:tags r:id="rId12"/>
              </p:custDataLst>
            </p:nvPr>
          </p:nvSpPr>
          <p:spPr>
            <a:xfrm>
              <a:off x="4894956" y="2626681"/>
              <a:ext cx="447165" cy="195669"/>
            </a:xfrm>
            <a:custGeom>
              <a:avLst/>
              <a:gdLst/>
              <a:ahLst/>
              <a:cxnLst/>
              <a:rect l="l" t="t" r="r" b="b"/>
              <a:pathLst>
                <a:path w="423853" h="185468" extrusionOk="0">
                  <a:moveTo>
                    <a:pt x="414684" y="121664"/>
                  </a:moveTo>
                  <a:lnTo>
                    <a:pt x="311846" y="0"/>
                  </a:lnTo>
                  <a:lnTo>
                    <a:pt x="211927" y="0"/>
                  </a:lnTo>
                  <a:lnTo>
                    <a:pt x="112007" y="0"/>
                  </a:lnTo>
                  <a:lnTo>
                    <a:pt x="9169" y="121664"/>
                  </a:lnTo>
                  <a:cubicBezTo>
                    <a:pt x="3248" y="128664"/>
                    <a:pt x="0" y="137530"/>
                    <a:pt x="0" y="146700"/>
                  </a:cubicBezTo>
                  <a:cubicBezTo>
                    <a:pt x="0" y="157395"/>
                    <a:pt x="4338" y="167092"/>
                    <a:pt x="11350" y="174117"/>
                  </a:cubicBezTo>
                  <a:cubicBezTo>
                    <a:pt x="18361" y="181129"/>
                    <a:pt x="28057" y="185468"/>
                    <a:pt x="38762" y="185468"/>
                  </a:cubicBezTo>
                  <a:lnTo>
                    <a:pt x="211927" y="185468"/>
                  </a:lnTo>
                  <a:lnTo>
                    <a:pt x="385091" y="185468"/>
                  </a:lnTo>
                  <a:cubicBezTo>
                    <a:pt x="406489" y="185468"/>
                    <a:pt x="423853" y="168113"/>
                    <a:pt x="423853" y="146700"/>
                  </a:cubicBezTo>
                  <a:cubicBezTo>
                    <a:pt x="423853" y="142115"/>
                    <a:pt x="423044" y="137600"/>
                    <a:pt x="421485" y="133367"/>
                  </a:cubicBezTo>
                  <a:cubicBezTo>
                    <a:pt x="419937" y="129122"/>
                    <a:pt x="417639" y="125170"/>
                    <a:pt x="414684" y="12166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2" name="Google Shape;583;p42"/>
            <p:cNvSpPr/>
            <p:nvPr>
              <p:custDataLst>
                <p:tags r:id="rId13"/>
              </p:custDataLst>
            </p:nvPr>
          </p:nvSpPr>
          <p:spPr>
            <a:xfrm>
              <a:off x="4881049" y="2361360"/>
              <a:ext cx="474997" cy="475056"/>
            </a:xfrm>
            <a:custGeom>
              <a:avLst/>
              <a:gdLst/>
              <a:ahLst/>
              <a:cxnLst/>
              <a:rect l="l" t="t" r="r" b="b"/>
              <a:pathLst>
                <a:path w="450234" h="450290" extrusionOk="0">
                  <a:moveTo>
                    <a:pt x="278043" y="175606"/>
                  </a:moveTo>
                  <a:lnTo>
                    <a:pt x="278043" y="26385"/>
                  </a:lnTo>
                  <a:lnTo>
                    <a:pt x="293825" y="26385"/>
                  </a:lnTo>
                  <a:lnTo>
                    <a:pt x="293825" y="0"/>
                  </a:lnTo>
                  <a:lnTo>
                    <a:pt x="225117" y="0"/>
                  </a:lnTo>
                  <a:lnTo>
                    <a:pt x="156410" y="0"/>
                  </a:lnTo>
                  <a:lnTo>
                    <a:pt x="156410" y="26385"/>
                  </a:lnTo>
                  <a:lnTo>
                    <a:pt x="172191" y="26385"/>
                  </a:lnTo>
                  <a:lnTo>
                    <a:pt x="172191" y="175606"/>
                  </a:lnTo>
                  <a:lnTo>
                    <a:pt x="12276" y="364780"/>
                  </a:lnTo>
                  <a:cubicBezTo>
                    <a:pt x="4362" y="374149"/>
                    <a:pt x="0" y="386064"/>
                    <a:pt x="0" y="398329"/>
                  </a:cubicBezTo>
                  <a:cubicBezTo>
                    <a:pt x="0" y="426978"/>
                    <a:pt x="23309" y="450290"/>
                    <a:pt x="51953" y="450290"/>
                  </a:cubicBezTo>
                  <a:lnTo>
                    <a:pt x="225117" y="450290"/>
                  </a:lnTo>
                  <a:lnTo>
                    <a:pt x="398281" y="450290"/>
                  </a:lnTo>
                  <a:cubicBezTo>
                    <a:pt x="426925" y="450290"/>
                    <a:pt x="450234" y="426978"/>
                    <a:pt x="450234" y="398329"/>
                  </a:cubicBezTo>
                  <a:cubicBezTo>
                    <a:pt x="450234" y="386064"/>
                    <a:pt x="445872" y="374149"/>
                    <a:pt x="437958" y="364780"/>
                  </a:cubicBezTo>
                  <a:lnTo>
                    <a:pt x="278043" y="175606"/>
                  </a:lnTo>
                  <a:close/>
                  <a:moveTo>
                    <a:pt x="398281" y="423917"/>
                  </a:moveTo>
                  <a:lnTo>
                    <a:pt x="225117" y="423917"/>
                  </a:lnTo>
                  <a:lnTo>
                    <a:pt x="51953" y="423917"/>
                  </a:lnTo>
                  <a:cubicBezTo>
                    <a:pt x="37860" y="423917"/>
                    <a:pt x="26381" y="412437"/>
                    <a:pt x="26381" y="398341"/>
                  </a:cubicBezTo>
                  <a:cubicBezTo>
                    <a:pt x="26381" y="392302"/>
                    <a:pt x="28527" y="386427"/>
                    <a:pt x="32419" y="381818"/>
                  </a:cubicBezTo>
                  <a:lnTo>
                    <a:pt x="140769" y="253647"/>
                  </a:lnTo>
                  <a:lnTo>
                    <a:pt x="225117" y="264529"/>
                  </a:lnTo>
                  <a:lnTo>
                    <a:pt x="309466" y="253647"/>
                  </a:lnTo>
                  <a:lnTo>
                    <a:pt x="417815" y="381818"/>
                  </a:lnTo>
                  <a:cubicBezTo>
                    <a:pt x="421707" y="386427"/>
                    <a:pt x="423853" y="392290"/>
                    <a:pt x="423853" y="398341"/>
                  </a:cubicBezTo>
                  <a:cubicBezTo>
                    <a:pt x="423853" y="412437"/>
                    <a:pt x="412375" y="423917"/>
                    <a:pt x="398281" y="4239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3" name="Google Shape;584;p42"/>
            <p:cNvSpPr/>
            <p:nvPr>
              <p:custDataLst>
                <p:tags r:id="rId14"/>
              </p:custDataLst>
            </p:nvPr>
          </p:nvSpPr>
          <p:spPr>
            <a:xfrm>
              <a:off x="5043303" y="2673861"/>
              <a:ext cx="150291" cy="148459"/>
            </a:xfrm>
            <a:custGeom>
              <a:avLst/>
              <a:gdLst/>
              <a:ahLst/>
              <a:cxnLst/>
              <a:rect l="l" t="t" r="r" b="b"/>
              <a:pathLst>
                <a:path w="142456" h="140719" extrusionOk="0">
                  <a:moveTo>
                    <a:pt x="56279" y="56288"/>
                  </a:moveTo>
                  <a:lnTo>
                    <a:pt x="58038" y="56288"/>
                  </a:lnTo>
                  <a:lnTo>
                    <a:pt x="58038" y="84432"/>
                  </a:lnTo>
                  <a:lnTo>
                    <a:pt x="58038" y="140719"/>
                  </a:lnTo>
                  <a:lnTo>
                    <a:pt x="84419" y="140719"/>
                  </a:lnTo>
                  <a:lnTo>
                    <a:pt x="84419" y="84432"/>
                  </a:lnTo>
                  <a:lnTo>
                    <a:pt x="86178" y="84432"/>
                  </a:lnTo>
                  <a:cubicBezTo>
                    <a:pt x="117260" y="84432"/>
                    <a:pt x="142457" y="59231"/>
                    <a:pt x="142457" y="28144"/>
                  </a:cubicBezTo>
                  <a:lnTo>
                    <a:pt x="114317" y="28144"/>
                  </a:lnTo>
                  <a:cubicBezTo>
                    <a:pt x="102100" y="28144"/>
                    <a:pt x="90821" y="32049"/>
                    <a:pt x="81593" y="38651"/>
                  </a:cubicBezTo>
                  <a:cubicBezTo>
                    <a:pt x="79330" y="31779"/>
                    <a:pt x="75778" y="25494"/>
                    <a:pt x="71228" y="20076"/>
                  </a:cubicBezTo>
                  <a:cubicBezTo>
                    <a:pt x="60911" y="7798"/>
                    <a:pt x="45434" y="0"/>
                    <a:pt x="28140" y="0"/>
                  </a:cubicBezTo>
                  <a:lnTo>
                    <a:pt x="0" y="0"/>
                  </a:lnTo>
                  <a:cubicBezTo>
                    <a:pt x="0" y="31087"/>
                    <a:pt x="25197" y="56288"/>
                    <a:pt x="56279" y="5628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grpSp>
        <p:nvGrpSpPr>
          <p:cNvPr id="14" name="Google Shape;580;p42"/>
          <p:cNvGrpSpPr/>
          <p:nvPr>
            <p:custDataLst>
              <p:tags r:id="rId15"/>
            </p:custDataLst>
          </p:nvPr>
        </p:nvGrpSpPr>
        <p:grpSpPr>
          <a:xfrm>
            <a:off x="1436072" y="4089877"/>
            <a:ext cx="537506" cy="537573"/>
            <a:chOff x="4881049" y="2361360"/>
            <a:chExt cx="474997" cy="475056"/>
          </a:xfrm>
        </p:grpSpPr>
        <p:sp>
          <p:nvSpPr>
            <p:cNvPr id="15" name="Google Shape;581;p42"/>
            <p:cNvSpPr/>
            <p:nvPr>
              <p:custDataLst>
                <p:tags r:id="rId16"/>
              </p:custDataLst>
            </p:nvPr>
          </p:nvSpPr>
          <p:spPr>
            <a:xfrm>
              <a:off x="5118405" y="2703535"/>
              <a:ext cx="75146" cy="118767"/>
            </a:xfrm>
            <a:custGeom>
              <a:avLst/>
              <a:gdLst/>
              <a:ahLst/>
              <a:cxnLst/>
              <a:rect l="l" t="t" r="r" b="b"/>
              <a:pathLst>
                <a:path w="71228" h="112575" extrusionOk="0">
                  <a:moveTo>
                    <a:pt x="71228" y="0"/>
                  </a:moveTo>
                  <a:cubicBezTo>
                    <a:pt x="71228" y="31087"/>
                    <a:pt x="46032" y="56288"/>
                    <a:pt x="14949" y="56288"/>
                  </a:cubicBezTo>
                  <a:lnTo>
                    <a:pt x="13190" y="56288"/>
                  </a:lnTo>
                  <a:lnTo>
                    <a:pt x="13190" y="112575"/>
                  </a:lnTo>
                  <a:lnTo>
                    <a:pt x="0" y="112575"/>
                  </a:lnTo>
                  <a:lnTo>
                    <a:pt x="0" y="20076"/>
                  </a:lnTo>
                  <a:cubicBezTo>
                    <a:pt x="10330" y="7798"/>
                    <a:pt x="25795" y="0"/>
                    <a:pt x="43089" y="0"/>
                  </a:cubicBezTo>
                  <a:lnTo>
                    <a:pt x="71228" y="0"/>
                  </a:lnTo>
                  <a:close/>
                </a:path>
              </a:pathLst>
            </a:custGeom>
            <a:solidFill>
              <a:srgbClr val="3BA57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6" name="Google Shape;582;p42"/>
            <p:cNvSpPr/>
            <p:nvPr>
              <p:custDataLst>
                <p:tags r:id="rId17"/>
              </p:custDataLst>
            </p:nvPr>
          </p:nvSpPr>
          <p:spPr>
            <a:xfrm>
              <a:off x="4894956" y="2626681"/>
              <a:ext cx="447165" cy="195669"/>
            </a:xfrm>
            <a:custGeom>
              <a:avLst/>
              <a:gdLst/>
              <a:ahLst/>
              <a:cxnLst/>
              <a:rect l="l" t="t" r="r" b="b"/>
              <a:pathLst>
                <a:path w="423853" h="185468" extrusionOk="0">
                  <a:moveTo>
                    <a:pt x="414684" y="121664"/>
                  </a:moveTo>
                  <a:lnTo>
                    <a:pt x="311846" y="0"/>
                  </a:lnTo>
                  <a:lnTo>
                    <a:pt x="211927" y="0"/>
                  </a:lnTo>
                  <a:lnTo>
                    <a:pt x="112007" y="0"/>
                  </a:lnTo>
                  <a:lnTo>
                    <a:pt x="9169" y="121664"/>
                  </a:lnTo>
                  <a:cubicBezTo>
                    <a:pt x="3248" y="128664"/>
                    <a:pt x="0" y="137530"/>
                    <a:pt x="0" y="146700"/>
                  </a:cubicBezTo>
                  <a:cubicBezTo>
                    <a:pt x="0" y="157395"/>
                    <a:pt x="4338" y="167092"/>
                    <a:pt x="11350" y="174117"/>
                  </a:cubicBezTo>
                  <a:cubicBezTo>
                    <a:pt x="18361" y="181129"/>
                    <a:pt x="28057" y="185468"/>
                    <a:pt x="38762" y="185468"/>
                  </a:cubicBezTo>
                  <a:lnTo>
                    <a:pt x="211927" y="185468"/>
                  </a:lnTo>
                  <a:lnTo>
                    <a:pt x="385091" y="185468"/>
                  </a:lnTo>
                  <a:cubicBezTo>
                    <a:pt x="406489" y="185468"/>
                    <a:pt x="423853" y="168113"/>
                    <a:pt x="423853" y="146700"/>
                  </a:cubicBezTo>
                  <a:cubicBezTo>
                    <a:pt x="423853" y="142115"/>
                    <a:pt x="423044" y="137600"/>
                    <a:pt x="421485" y="133367"/>
                  </a:cubicBezTo>
                  <a:cubicBezTo>
                    <a:pt x="419937" y="129122"/>
                    <a:pt x="417639" y="125170"/>
                    <a:pt x="414684" y="12166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7" name="Google Shape;583;p42"/>
            <p:cNvSpPr/>
            <p:nvPr>
              <p:custDataLst>
                <p:tags r:id="rId18"/>
              </p:custDataLst>
            </p:nvPr>
          </p:nvSpPr>
          <p:spPr>
            <a:xfrm>
              <a:off x="4881049" y="2361360"/>
              <a:ext cx="474997" cy="475056"/>
            </a:xfrm>
            <a:custGeom>
              <a:avLst/>
              <a:gdLst/>
              <a:ahLst/>
              <a:cxnLst/>
              <a:rect l="l" t="t" r="r" b="b"/>
              <a:pathLst>
                <a:path w="450234" h="450290" extrusionOk="0">
                  <a:moveTo>
                    <a:pt x="278043" y="175606"/>
                  </a:moveTo>
                  <a:lnTo>
                    <a:pt x="278043" y="26385"/>
                  </a:lnTo>
                  <a:lnTo>
                    <a:pt x="293825" y="26385"/>
                  </a:lnTo>
                  <a:lnTo>
                    <a:pt x="293825" y="0"/>
                  </a:lnTo>
                  <a:lnTo>
                    <a:pt x="225117" y="0"/>
                  </a:lnTo>
                  <a:lnTo>
                    <a:pt x="156410" y="0"/>
                  </a:lnTo>
                  <a:lnTo>
                    <a:pt x="156410" y="26385"/>
                  </a:lnTo>
                  <a:lnTo>
                    <a:pt x="172191" y="26385"/>
                  </a:lnTo>
                  <a:lnTo>
                    <a:pt x="172191" y="175606"/>
                  </a:lnTo>
                  <a:lnTo>
                    <a:pt x="12276" y="364780"/>
                  </a:lnTo>
                  <a:cubicBezTo>
                    <a:pt x="4362" y="374149"/>
                    <a:pt x="0" y="386064"/>
                    <a:pt x="0" y="398329"/>
                  </a:cubicBezTo>
                  <a:cubicBezTo>
                    <a:pt x="0" y="426978"/>
                    <a:pt x="23309" y="450290"/>
                    <a:pt x="51953" y="450290"/>
                  </a:cubicBezTo>
                  <a:lnTo>
                    <a:pt x="225117" y="450290"/>
                  </a:lnTo>
                  <a:lnTo>
                    <a:pt x="398281" y="450290"/>
                  </a:lnTo>
                  <a:cubicBezTo>
                    <a:pt x="426925" y="450290"/>
                    <a:pt x="450234" y="426978"/>
                    <a:pt x="450234" y="398329"/>
                  </a:cubicBezTo>
                  <a:cubicBezTo>
                    <a:pt x="450234" y="386064"/>
                    <a:pt x="445872" y="374149"/>
                    <a:pt x="437958" y="364780"/>
                  </a:cubicBezTo>
                  <a:lnTo>
                    <a:pt x="278043" y="175606"/>
                  </a:lnTo>
                  <a:close/>
                  <a:moveTo>
                    <a:pt x="398281" y="423917"/>
                  </a:moveTo>
                  <a:lnTo>
                    <a:pt x="225117" y="423917"/>
                  </a:lnTo>
                  <a:lnTo>
                    <a:pt x="51953" y="423917"/>
                  </a:lnTo>
                  <a:cubicBezTo>
                    <a:pt x="37860" y="423917"/>
                    <a:pt x="26381" y="412437"/>
                    <a:pt x="26381" y="398341"/>
                  </a:cubicBezTo>
                  <a:cubicBezTo>
                    <a:pt x="26381" y="392302"/>
                    <a:pt x="28527" y="386427"/>
                    <a:pt x="32419" y="381818"/>
                  </a:cubicBezTo>
                  <a:lnTo>
                    <a:pt x="140769" y="253647"/>
                  </a:lnTo>
                  <a:lnTo>
                    <a:pt x="225117" y="264529"/>
                  </a:lnTo>
                  <a:lnTo>
                    <a:pt x="309466" y="253647"/>
                  </a:lnTo>
                  <a:lnTo>
                    <a:pt x="417815" y="381818"/>
                  </a:lnTo>
                  <a:cubicBezTo>
                    <a:pt x="421707" y="386427"/>
                    <a:pt x="423853" y="392290"/>
                    <a:pt x="423853" y="398341"/>
                  </a:cubicBezTo>
                  <a:cubicBezTo>
                    <a:pt x="423853" y="412437"/>
                    <a:pt x="412375" y="423917"/>
                    <a:pt x="398281" y="4239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8" name="Google Shape;584;p42"/>
            <p:cNvSpPr/>
            <p:nvPr>
              <p:custDataLst>
                <p:tags r:id="rId19"/>
              </p:custDataLst>
            </p:nvPr>
          </p:nvSpPr>
          <p:spPr>
            <a:xfrm>
              <a:off x="5043303" y="2673861"/>
              <a:ext cx="150291" cy="148459"/>
            </a:xfrm>
            <a:custGeom>
              <a:avLst/>
              <a:gdLst/>
              <a:ahLst/>
              <a:cxnLst/>
              <a:rect l="l" t="t" r="r" b="b"/>
              <a:pathLst>
                <a:path w="142456" h="140719" extrusionOk="0">
                  <a:moveTo>
                    <a:pt x="56279" y="56288"/>
                  </a:moveTo>
                  <a:lnTo>
                    <a:pt x="58038" y="56288"/>
                  </a:lnTo>
                  <a:lnTo>
                    <a:pt x="58038" y="84432"/>
                  </a:lnTo>
                  <a:lnTo>
                    <a:pt x="58038" y="140719"/>
                  </a:lnTo>
                  <a:lnTo>
                    <a:pt x="84419" y="140719"/>
                  </a:lnTo>
                  <a:lnTo>
                    <a:pt x="84419" y="84432"/>
                  </a:lnTo>
                  <a:lnTo>
                    <a:pt x="86178" y="84432"/>
                  </a:lnTo>
                  <a:cubicBezTo>
                    <a:pt x="117260" y="84432"/>
                    <a:pt x="142457" y="59231"/>
                    <a:pt x="142457" y="28144"/>
                  </a:cubicBezTo>
                  <a:lnTo>
                    <a:pt x="114317" y="28144"/>
                  </a:lnTo>
                  <a:cubicBezTo>
                    <a:pt x="102100" y="28144"/>
                    <a:pt x="90821" y="32049"/>
                    <a:pt x="81593" y="38651"/>
                  </a:cubicBezTo>
                  <a:cubicBezTo>
                    <a:pt x="79330" y="31779"/>
                    <a:pt x="75778" y="25494"/>
                    <a:pt x="71228" y="20076"/>
                  </a:cubicBezTo>
                  <a:cubicBezTo>
                    <a:pt x="60911" y="7798"/>
                    <a:pt x="45434" y="0"/>
                    <a:pt x="28140" y="0"/>
                  </a:cubicBezTo>
                  <a:lnTo>
                    <a:pt x="0" y="0"/>
                  </a:lnTo>
                  <a:cubicBezTo>
                    <a:pt x="0" y="31087"/>
                    <a:pt x="25197" y="56288"/>
                    <a:pt x="56279" y="5628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grpSp>
        <p:nvGrpSpPr>
          <p:cNvPr id="19" name="Google Shape;580;p42"/>
          <p:cNvGrpSpPr/>
          <p:nvPr>
            <p:custDataLst>
              <p:tags r:id="rId20"/>
            </p:custDataLst>
          </p:nvPr>
        </p:nvGrpSpPr>
        <p:grpSpPr>
          <a:xfrm>
            <a:off x="5396567" y="2577942"/>
            <a:ext cx="537506" cy="537573"/>
            <a:chOff x="4881049" y="2361360"/>
            <a:chExt cx="474997" cy="475056"/>
          </a:xfrm>
        </p:grpSpPr>
        <p:sp>
          <p:nvSpPr>
            <p:cNvPr id="20" name="Google Shape;581;p42"/>
            <p:cNvSpPr/>
            <p:nvPr>
              <p:custDataLst>
                <p:tags r:id="rId21"/>
              </p:custDataLst>
            </p:nvPr>
          </p:nvSpPr>
          <p:spPr>
            <a:xfrm>
              <a:off x="5118405" y="2703535"/>
              <a:ext cx="75146" cy="118767"/>
            </a:xfrm>
            <a:custGeom>
              <a:avLst/>
              <a:gdLst/>
              <a:ahLst/>
              <a:cxnLst/>
              <a:rect l="l" t="t" r="r" b="b"/>
              <a:pathLst>
                <a:path w="71228" h="112575" extrusionOk="0">
                  <a:moveTo>
                    <a:pt x="71228" y="0"/>
                  </a:moveTo>
                  <a:cubicBezTo>
                    <a:pt x="71228" y="31087"/>
                    <a:pt x="46032" y="56288"/>
                    <a:pt x="14949" y="56288"/>
                  </a:cubicBezTo>
                  <a:lnTo>
                    <a:pt x="13190" y="56288"/>
                  </a:lnTo>
                  <a:lnTo>
                    <a:pt x="13190" y="112575"/>
                  </a:lnTo>
                  <a:lnTo>
                    <a:pt x="0" y="112575"/>
                  </a:lnTo>
                  <a:lnTo>
                    <a:pt x="0" y="20076"/>
                  </a:lnTo>
                  <a:cubicBezTo>
                    <a:pt x="10330" y="7798"/>
                    <a:pt x="25795" y="0"/>
                    <a:pt x="43089" y="0"/>
                  </a:cubicBezTo>
                  <a:lnTo>
                    <a:pt x="71228" y="0"/>
                  </a:lnTo>
                  <a:close/>
                </a:path>
              </a:pathLst>
            </a:custGeom>
            <a:solidFill>
              <a:srgbClr val="3BA57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1" name="Google Shape;582;p42"/>
            <p:cNvSpPr/>
            <p:nvPr>
              <p:custDataLst>
                <p:tags r:id="rId22"/>
              </p:custDataLst>
            </p:nvPr>
          </p:nvSpPr>
          <p:spPr>
            <a:xfrm>
              <a:off x="4894956" y="2626681"/>
              <a:ext cx="447165" cy="195669"/>
            </a:xfrm>
            <a:custGeom>
              <a:avLst/>
              <a:gdLst/>
              <a:ahLst/>
              <a:cxnLst/>
              <a:rect l="l" t="t" r="r" b="b"/>
              <a:pathLst>
                <a:path w="423853" h="185468" extrusionOk="0">
                  <a:moveTo>
                    <a:pt x="414684" y="121664"/>
                  </a:moveTo>
                  <a:lnTo>
                    <a:pt x="311846" y="0"/>
                  </a:lnTo>
                  <a:lnTo>
                    <a:pt x="211927" y="0"/>
                  </a:lnTo>
                  <a:lnTo>
                    <a:pt x="112007" y="0"/>
                  </a:lnTo>
                  <a:lnTo>
                    <a:pt x="9169" y="121664"/>
                  </a:lnTo>
                  <a:cubicBezTo>
                    <a:pt x="3248" y="128664"/>
                    <a:pt x="0" y="137530"/>
                    <a:pt x="0" y="146700"/>
                  </a:cubicBezTo>
                  <a:cubicBezTo>
                    <a:pt x="0" y="157395"/>
                    <a:pt x="4338" y="167092"/>
                    <a:pt x="11350" y="174117"/>
                  </a:cubicBezTo>
                  <a:cubicBezTo>
                    <a:pt x="18361" y="181129"/>
                    <a:pt x="28057" y="185468"/>
                    <a:pt x="38762" y="185468"/>
                  </a:cubicBezTo>
                  <a:lnTo>
                    <a:pt x="211927" y="185468"/>
                  </a:lnTo>
                  <a:lnTo>
                    <a:pt x="385091" y="185468"/>
                  </a:lnTo>
                  <a:cubicBezTo>
                    <a:pt x="406489" y="185468"/>
                    <a:pt x="423853" y="168113"/>
                    <a:pt x="423853" y="146700"/>
                  </a:cubicBezTo>
                  <a:cubicBezTo>
                    <a:pt x="423853" y="142115"/>
                    <a:pt x="423044" y="137600"/>
                    <a:pt x="421485" y="133367"/>
                  </a:cubicBezTo>
                  <a:cubicBezTo>
                    <a:pt x="419937" y="129122"/>
                    <a:pt x="417639" y="125170"/>
                    <a:pt x="414684" y="12166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2" name="Google Shape;583;p42"/>
            <p:cNvSpPr/>
            <p:nvPr>
              <p:custDataLst>
                <p:tags r:id="rId23"/>
              </p:custDataLst>
            </p:nvPr>
          </p:nvSpPr>
          <p:spPr>
            <a:xfrm>
              <a:off x="4881049" y="2361360"/>
              <a:ext cx="474997" cy="475056"/>
            </a:xfrm>
            <a:custGeom>
              <a:avLst/>
              <a:gdLst/>
              <a:ahLst/>
              <a:cxnLst/>
              <a:rect l="l" t="t" r="r" b="b"/>
              <a:pathLst>
                <a:path w="450234" h="450290" extrusionOk="0">
                  <a:moveTo>
                    <a:pt x="278043" y="175606"/>
                  </a:moveTo>
                  <a:lnTo>
                    <a:pt x="278043" y="26385"/>
                  </a:lnTo>
                  <a:lnTo>
                    <a:pt x="293825" y="26385"/>
                  </a:lnTo>
                  <a:lnTo>
                    <a:pt x="293825" y="0"/>
                  </a:lnTo>
                  <a:lnTo>
                    <a:pt x="225117" y="0"/>
                  </a:lnTo>
                  <a:lnTo>
                    <a:pt x="156410" y="0"/>
                  </a:lnTo>
                  <a:lnTo>
                    <a:pt x="156410" y="26385"/>
                  </a:lnTo>
                  <a:lnTo>
                    <a:pt x="172191" y="26385"/>
                  </a:lnTo>
                  <a:lnTo>
                    <a:pt x="172191" y="175606"/>
                  </a:lnTo>
                  <a:lnTo>
                    <a:pt x="12276" y="364780"/>
                  </a:lnTo>
                  <a:cubicBezTo>
                    <a:pt x="4362" y="374149"/>
                    <a:pt x="0" y="386064"/>
                    <a:pt x="0" y="398329"/>
                  </a:cubicBezTo>
                  <a:cubicBezTo>
                    <a:pt x="0" y="426978"/>
                    <a:pt x="23309" y="450290"/>
                    <a:pt x="51953" y="450290"/>
                  </a:cubicBezTo>
                  <a:lnTo>
                    <a:pt x="225117" y="450290"/>
                  </a:lnTo>
                  <a:lnTo>
                    <a:pt x="398281" y="450290"/>
                  </a:lnTo>
                  <a:cubicBezTo>
                    <a:pt x="426925" y="450290"/>
                    <a:pt x="450234" y="426978"/>
                    <a:pt x="450234" y="398329"/>
                  </a:cubicBezTo>
                  <a:cubicBezTo>
                    <a:pt x="450234" y="386064"/>
                    <a:pt x="445872" y="374149"/>
                    <a:pt x="437958" y="364780"/>
                  </a:cubicBezTo>
                  <a:lnTo>
                    <a:pt x="278043" y="175606"/>
                  </a:lnTo>
                  <a:close/>
                  <a:moveTo>
                    <a:pt x="398281" y="423917"/>
                  </a:moveTo>
                  <a:lnTo>
                    <a:pt x="225117" y="423917"/>
                  </a:lnTo>
                  <a:lnTo>
                    <a:pt x="51953" y="423917"/>
                  </a:lnTo>
                  <a:cubicBezTo>
                    <a:pt x="37860" y="423917"/>
                    <a:pt x="26381" y="412437"/>
                    <a:pt x="26381" y="398341"/>
                  </a:cubicBezTo>
                  <a:cubicBezTo>
                    <a:pt x="26381" y="392302"/>
                    <a:pt x="28527" y="386427"/>
                    <a:pt x="32419" y="381818"/>
                  </a:cubicBezTo>
                  <a:lnTo>
                    <a:pt x="140769" y="253647"/>
                  </a:lnTo>
                  <a:lnTo>
                    <a:pt x="225117" y="264529"/>
                  </a:lnTo>
                  <a:lnTo>
                    <a:pt x="309466" y="253647"/>
                  </a:lnTo>
                  <a:lnTo>
                    <a:pt x="417815" y="381818"/>
                  </a:lnTo>
                  <a:cubicBezTo>
                    <a:pt x="421707" y="386427"/>
                    <a:pt x="423853" y="392290"/>
                    <a:pt x="423853" y="398341"/>
                  </a:cubicBezTo>
                  <a:cubicBezTo>
                    <a:pt x="423853" y="412437"/>
                    <a:pt x="412375" y="423917"/>
                    <a:pt x="398281" y="4239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3" name="Google Shape;584;p42"/>
            <p:cNvSpPr/>
            <p:nvPr>
              <p:custDataLst>
                <p:tags r:id="rId24"/>
              </p:custDataLst>
            </p:nvPr>
          </p:nvSpPr>
          <p:spPr>
            <a:xfrm>
              <a:off x="5043303" y="2673861"/>
              <a:ext cx="150291" cy="148459"/>
            </a:xfrm>
            <a:custGeom>
              <a:avLst/>
              <a:gdLst/>
              <a:ahLst/>
              <a:cxnLst/>
              <a:rect l="l" t="t" r="r" b="b"/>
              <a:pathLst>
                <a:path w="142456" h="140719" extrusionOk="0">
                  <a:moveTo>
                    <a:pt x="56279" y="56288"/>
                  </a:moveTo>
                  <a:lnTo>
                    <a:pt x="58038" y="56288"/>
                  </a:lnTo>
                  <a:lnTo>
                    <a:pt x="58038" y="84432"/>
                  </a:lnTo>
                  <a:lnTo>
                    <a:pt x="58038" y="140719"/>
                  </a:lnTo>
                  <a:lnTo>
                    <a:pt x="84419" y="140719"/>
                  </a:lnTo>
                  <a:lnTo>
                    <a:pt x="84419" y="84432"/>
                  </a:lnTo>
                  <a:lnTo>
                    <a:pt x="86178" y="84432"/>
                  </a:lnTo>
                  <a:cubicBezTo>
                    <a:pt x="117260" y="84432"/>
                    <a:pt x="142457" y="59231"/>
                    <a:pt x="142457" y="28144"/>
                  </a:cubicBezTo>
                  <a:lnTo>
                    <a:pt x="114317" y="28144"/>
                  </a:lnTo>
                  <a:cubicBezTo>
                    <a:pt x="102100" y="28144"/>
                    <a:pt x="90821" y="32049"/>
                    <a:pt x="81593" y="38651"/>
                  </a:cubicBezTo>
                  <a:cubicBezTo>
                    <a:pt x="79330" y="31779"/>
                    <a:pt x="75778" y="25494"/>
                    <a:pt x="71228" y="20076"/>
                  </a:cubicBezTo>
                  <a:cubicBezTo>
                    <a:pt x="60911" y="7798"/>
                    <a:pt x="45434" y="0"/>
                    <a:pt x="28140" y="0"/>
                  </a:cubicBezTo>
                  <a:lnTo>
                    <a:pt x="0" y="0"/>
                  </a:lnTo>
                  <a:cubicBezTo>
                    <a:pt x="0" y="31087"/>
                    <a:pt x="25197" y="56288"/>
                    <a:pt x="56279" y="5628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sp>
        <p:nvSpPr>
          <p:cNvPr id="565" name="Google Shape;565;p42"/>
          <p:cNvSpPr txBox="1"/>
          <p:nvPr>
            <p:ph type="subTitle" idx="1"/>
          </p:nvPr>
        </p:nvSpPr>
        <p:spPr>
          <a:xfrm>
            <a:off x="1979930" y="2355215"/>
            <a:ext cx="2331720" cy="6654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fr-FR"/>
              <a:t>S</a:t>
            </a:r>
            <a:r>
              <a:rPr lang="en-US" altLang="en-US"/>
              <a:t>é</a:t>
            </a:r>
            <a:r>
              <a:rPr lang="en-US" altLang="fr-FR"/>
              <a:t>cheresses, inondations, vagues de chaleur perturbent les cycles agricoles</a:t>
            </a:r>
            <a:endParaRPr lang="en-US" altLang="fr-FR"/>
          </a:p>
        </p:txBody>
      </p:sp>
      <p:sp>
        <p:nvSpPr>
          <p:cNvPr id="24" name="Google Shape;565;p42"/>
          <p:cNvSpPr txBox="1"/>
          <p:nvPr>
            <p:custDataLst>
              <p:tags r:id="rId25"/>
            </p:custDataLst>
          </p:nvPr>
        </p:nvSpPr>
        <p:spPr>
          <a:xfrm>
            <a:off x="5940425" y="3939540"/>
            <a:ext cx="2331720" cy="66548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innaker" panose="020B0505030300000004"/>
              <a:buNone/>
              <a:defRPr sz="1400" b="0" i="0" u="none" strike="noStrike" cap="none">
                <a:solidFill>
                  <a:schemeClr val="dk1"/>
                </a:solidFill>
                <a:latin typeface="Spinnaker" panose="020B0505030300000004"/>
                <a:ea typeface="Spinnaker" panose="020B0505030300000004"/>
                <a:cs typeface="Spinnaker" panose="020B0505030300000004"/>
                <a:sym typeface="Spinnaker" panose="020B0505030300000004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innaker" panose="020B0505030300000004"/>
              <a:buNone/>
              <a:defRPr sz="1400" b="0" i="0" u="none" strike="noStrike" cap="none">
                <a:solidFill>
                  <a:schemeClr val="dk1"/>
                </a:solidFill>
                <a:latin typeface="Spinnaker" panose="020B0505030300000004"/>
                <a:ea typeface="Spinnaker" panose="020B0505030300000004"/>
                <a:cs typeface="Spinnaker" panose="020B0505030300000004"/>
                <a:sym typeface="Spinnaker" panose="020B0505030300000004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innaker" panose="020B0505030300000004"/>
              <a:buNone/>
              <a:defRPr sz="1400" b="0" i="0" u="none" strike="noStrike" cap="none">
                <a:solidFill>
                  <a:schemeClr val="dk1"/>
                </a:solidFill>
                <a:latin typeface="Spinnaker" panose="020B0505030300000004"/>
                <a:ea typeface="Spinnaker" panose="020B0505030300000004"/>
                <a:cs typeface="Spinnaker" panose="020B0505030300000004"/>
                <a:sym typeface="Spinnaker" panose="020B0505030300000004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innaker" panose="020B0505030300000004"/>
              <a:buNone/>
              <a:defRPr sz="1400" b="0" i="0" u="none" strike="noStrike" cap="none">
                <a:solidFill>
                  <a:schemeClr val="dk1"/>
                </a:solidFill>
                <a:latin typeface="Spinnaker" panose="020B0505030300000004"/>
                <a:ea typeface="Spinnaker" panose="020B0505030300000004"/>
                <a:cs typeface="Spinnaker" panose="020B0505030300000004"/>
                <a:sym typeface="Spinnaker" panose="020B0505030300000004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innaker" panose="020B0505030300000004"/>
              <a:buNone/>
              <a:defRPr sz="1400" b="0" i="0" u="none" strike="noStrike" cap="none">
                <a:solidFill>
                  <a:schemeClr val="dk1"/>
                </a:solidFill>
                <a:latin typeface="Spinnaker" panose="020B0505030300000004"/>
                <a:ea typeface="Spinnaker" panose="020B0505030300000004"/>
                <a:cs typeface="Spinnaker" panose="020B0505030300000004"/>
                <a:sym typeface="Spinnaker" panose="020B0505030300000004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innaker" panose="020B0505030300000004"/>
              <a:buNone/>
              <a:defRPr sz="1400" b="0" i="0" u="none" strike="noStrike" cap="none">
                <a:solidFill>
                  <a:schemeClr val="dk1"/>
                </a:solidFill>
                <a:latin typeface="Spinnaker" panose="020B0505030300000004"/>
                <a:ea typeface="Spinnaker" panose="020B0505030300000004"/>
                <a:cs typeface="Spinnaker" panose="020B0505030300000004"/>
                <a:sym typeface="Spinnaker" panose="020B0505030300000004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innaker" panose="020B0505030300000004"/>
              <a:buNone/>
              <a:defRPr sz="1400" b="0" i="0" u="none" strike="noStrike" cap="none">
                <a:solidFill>
                  <a:schemeClr val="dk1"/>
                </a:solidFill>
                <a:latin typeface="Spinnaker" panose="020B0505030300000004"/>
                <a:ea typeface="Spinnaker" panose="020B0505030300000004"/>
                <a:cs typeface="Spinnaker" panose="020B0505030300000004"/>
                <a:sym typeface="Spinnaker" panose="020B0505030300000004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innaker" panose="020B0505030300000004"/>
              <a:buNone/>
              <a:defRPr sz="1400" b="0" i="0" u="none" strike="noStrike" cap="none">
                <a:solidFill>
                  <a:schemeClr val="dk1"/>
                </a:solidFill>
                <a:latin typeface="Spinnaker" panose="020B0505030300000004"/>
                <a:ea typeface="Spinnaker" panose="020B0505030300000004"/>
                <a:cs typeface="Spinnaker" panose="020B0505030300000004"/>
                <a:sym typeface="Spinnaker" panose="020B0505030300000004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innaker" panose="020B0505030300000004"/>
              <a:buNone/>
              <a:defRPr sz="1400" b="0" i="0" u="none" strike="noStrike" cap="none">
                <a:solidFill>
                  <a:schemeClr val="dk1"/>
                </a:solidFill>
                <a:latin typeface="Spinnaker" panose="020B0505030300000004"/>
                <a:ea typeface="Spinnaker" panose="020B0505030300000004"/>
                <a:cs typeface="Spinnaker" panose="020B0505030300000004"/>
                <a:sym typeface="Spinnaker" panose="020B0505030300000004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fr-FR"/>
              <a:t>D</a:t>
            </a:r>
            <a:r>
              <a:rPr lang="en-US" altLang="en-US"/>
              <a:t>é</a:t>
            </a:r>
            <a:r>
              <a:rPr lang="en-US" altLang="fr-FR"/>
              <a:t>t</a:t>
            </a:r>
            <a:r>
              <a:rPr lang="en-US" altLang="en-US"/>
              <a:t>é</a:t>
            </a:r>
            <a:r>
              <a:rPr lang="en-US" altLang="fr-FR"/>
              <a:t>rioration des </a:t>
            </a:r>
            <a:r>
              <a:rPr lang="en-US" altLang="en-US"/>
              <a:t>é</a:t>
            </a:r>
            <a:r>
              <a:rPr lang="en-US" altLang="fr-FR"/>
              <a:t>cosyst</a:t>
            </a:r>
            <a:r>
              <a:rPr lang="en-US" altLang="en-US"/>
              <a:t>è</a:t>
            </a:r>
            <a:r>
              <a:rPr lang="en-US" altLang="fr-FR"/>
              <a:t>mes marins impactant la p</a:t>
            </a:r>
            <a:r>
              <a:rPr lang="en-US" altLang="en-US"/>
              <a:t>ê</a:t>
            </a:r>
            <a:r>
              <a:rPr lang="en-US" altLang="fr-FR"/>
              <a:t>che</a:t>
            </a:r>
            <a:endParaRPr lang="en-US" altLang="fr-FR"/>
          </a:p>
        </p:txBody>
      </p:sp>
      <p:sp>
        <p:nvSpPr>
          <p:cNvPr id="25" name="Google Shape;565;p42"/>
          <p:cNvSpPr txBox="1"/>
          <p:nvPr>
            <p:custDataLst>
              <p:tags r:id="rId26"/>
            </p:custDataLst>
          </p:nvPr>
        </p:nvSpPr>
        <p:spPr>
          <a:xfrm>
            <a:off x="2051685" y="3939540"/>
            <a:ext cx="2331720" cy="66548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innaker" panose="020B0505030300000004"/>
              <a:buNone/>
              <a:defRPr sz="1400" b="0" i="0" u="none" strike="noStrike" cap="none">
                <a:solidFill>
                  <a:schemeClr val="dk1"/>
                </a:solidFill>
                <a:latin typeface="Spinnaker" panose="020B0505030300000004"/>
                <a:ea typeface="Spinnaker" panose="020B0505030300000004"/>
                <a:cs typeface="Spinnaker" panose="020B0505030300000004"/>
                <a:sym typeface="Spinnaker" panose="020B0505030300000004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innaker" panose="020B0505030300000004"/>
              <a:buNone/>
              <a:defRPr sz="1400" b="0" i="0" u="none" strike="noStrike" cap="none">
                <a:solidFill>
                  <a:schemeClr val="dk1"/>
                </a:solidFill>
                <a:latin typeface="Spinnaker" panose="020B0505030300000004"/>
                <a:ea typeface="Spinnaker" panose="020B0505030300000004"/>
                <a:cs typeface="Spinnaker" panose="020B0505030300000004"/>
                <a:sym typeface="Spinnaker" panose="020B0505030300000004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innaker" panose="020B0505030300000004"/>
              <a:buNone/>
              <a:defRPr sz="1400" b="0" i="0" u="none" strike="noStrike" cap="none">
                <a:solidFill>
                  <a:schemeClr val="dk1"/>
                </a:solidFill>
                <a:latin typeface="Spinnaker" panose="020B0505030300000004"/>
                <a:ea typeface="Spinnaker" panose="020B0505030300000004"/>
                <a:cs typeface="Spinnaker" panose="020B0505030300000004"/>
                <a:sym typeface="Spinnaker" panose="020B0505030300000004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innaker" panose="020B0505030300000004"/>
              <a:buNone/>
              <a:defRPr sz="1400" b="0" i="0" u="none" strike="noStrike" cap="none">
                <a:solidFill>
                  <a:schemeClr val="dk1"/>
                </a:solidFill>
                <a:latin typeface="Spinnaker" panose="020B0505030300000004"/>
                <a:ea typeface="Spinnaker" panose="020B0505030300000004"/>
                <a:cs typeface="Spinnaker" panose="020B0505030300000004"/>
                <a:sym typeface="Spinnaker" panose="020B0505030300000004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innaker" panose="020B0505030300000004"/>
              <a:buNone/>
              <a:defRPr sz="1400" b="0" i="0" u="none" strike="noStrike" cap="none">
                <a:solidFill>
                  <a:schemeClr val="dk1"/>
                </a:solidFill>
                <a:latin typeface="Spinnaker" panose="020B0505030300000004"/>
                <a:ea typeface="Spinnaker" panose="020B0505030300000004"/>
                <a:cs typeface="Spinnaker" panose="020B0505030300000004"/>
                <a:sym typeface="Spinnaker" panose="020B0505030300000004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innaker" panose="020B0505030300000004"/>
              <a:buNone/>
              <a:defRPr sz="1400" b="0" i="0" u="none" strike="noStrike" cap="none">
                <a:solidFill>
                  <a:schemeClr val="dk1"/>
                </a:solidFill>
                <a:latin typeface="Spinnaker" panose="020B0505030300000004"/>
                <a:ea typeface="Spinnaker" panose="020B0505030300000004"/>
                <a:cs typeface="Spinnaker" panose="020B0505030300000004"/>
                <a:sym typeface="Spinnaker" panose="020B0505030300000004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innaker" panose="020B0505030300000004"/>
              <a:buNone/>
              <a:defRPr sz="1400" b="0" i="0" u="none" strike="noStrike" cap="none">
                <a:solidFill>
                  <a:schemeClr val="dk1"/>
                </a:solidFill>
                <a:latin typeface="Spinnaker" panose="020B0505030300000004"/>
                <a:ea typeface="Spinnaker" panose="020B0505030300000004"/>
                <a:cs typeface="Spinnaker" panose="020B0505030300000004"/>
                <a:sym typeface="Spinnaker" panose="020B0505030300000004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innaker" panose="020B0505030300000004"/>
              <a:buNone/>
              <a:defRPr sz="1400" b="0" i="0" u="none" strike="noStrike" cap="none">
                <a:solidFill>
                  <a:schemeClr val="dk1"/>
                </a:solidFill>
                <a:latin typeface="Spinnaker" panose="020B0505030300000004"/>
                <a:ea typeface="Spinnaker" panose="020B0505030300000004"/>
                <a:cs typeface="Spinnaker" panose="020B0505030300000004"/>
                <a:sym typeface="Spinnaker" panose="020B0505030300000004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innaker" panose="020B0505030300000004"/>
              <a:buNone/>
              <a:defRPr sz="1400" b="0" i="0" u="none" strike="noStrike" cap="none">
                <a:solidFill>
                  <a:schemeClr val="dk1"/>
                </a:solidFill>
                <a:latin typeface="Spinnaker" panose="020B0505030300000004"/>
                <a:ea typeface="Spinnaker" panose="020B0505030300000004"/>
                <a:cs typeface="Spinnaker" panose="020B0505030300000004"/>
                <a:sym typeface="Spinnaker" panose="020B0505030300000004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fr-FR"/>
              <a:t>D</a:t>
            </a:r>
            <a:r>
              <a:rPr lang="en-US" altLang="en-US"/>
              <a:t>é</a:t>
            </a:r>
            <a:r>
              <a:rPr lang="en-US" altLang="fr-FR"/>
              <a:t>gradation des sols et salinisation r</a:t>
            </a:r>
            <a:r>
              <a:rPr lang="en-US" altLang="en-US"/>
              <a:t>é</a:t>
            </a:r>
            <a:r>
              <a:rPr lang="en-US" altLang="fr-FR"/>
              <a:t>duisent la fertilit</a:t>
            </a:r>
            <a:r>
              <a:rPr lang="en-US" altLang="en-US"/>
              <a:t>é</a:t>
            </a:r>
            <a:r>
              <a:rPr lang="en-US" altLang="fr-FR"/>
              <a:t> des terres</a:t>
            </a:r>
            <a:endParaRPr lang="en-US" altLang="fr-FR"/>
          </a:p>
        </p:txBody>
      </p:sp>
      <p:sp>
        <p:nvSpPr>
          <p:cNvPr id="26" name="Google Shape;565;p42"/>
          <p:cNvSpPr txBox="1"/>
          <p:nvPr>
            <p:custDataLst>
              <p:tags r:id="rId27"/>
            </p:custDataLst>
          </p:nvPr>
        </p:nvSpPr>
        <p:spPr>
          <a:xfrm>
            <a:off x="6012180" y="2427605"/>
            <a:ext cx="2331720" cy="66548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innaker" panose="020B0505030300000004"/>
              <a:buNone/>
              <a:defRPr sz="1400" b="0" i="0" u="none" strike="noStrike" cap="none">
                <a:solidFill>
                  <a:schemeClr val="dk1"/>
                </a:solidFill>
                <a:latin typeface="Spinnaker" panose="020B0505030300000004"/>
                <a:ea typeface="Spinnaker" panose="020B0505030300000004"/>
                <a:cs typeface="Spinnaker" panose="020B0505030300000004"/>
                <a:sym typeface="Spinnaker" panose="020B0505030300000004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innaker" panose="020B0505030300000004"/>
              <a:buNone/>
              <a:defRPr sz="1400" b="0" i="0" u="none" strike="noStrike" cap="none">
                <a:solidFill>
                  <a:schemeClr val="dk1"/>
                </a:solidFill>
                <a:latin typeface="Spinnaker" panose="020B0505030300000004"/>
                <a:ea typeface="Spinnaker" panose="020B0505030300000004"/>
                <a:cs typeface="Spinnaker" panose="020B0505030300000004"/>
                <a:sym typeface="Spinnaker" panose="020B0505030300000004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innaker" panose="020B0505030300000004"/>
              <a:buNone/>
              <a:defRPr sz="1400" b="0" i="0" u="none" strike="noStrike" cap="none">
                <a:solidFill>
                  <a:schemeClr val="dk1"/>
                </a:solidFill>
                <a:latin typeface="Spinnaker" panose="020B0505030300000004"/>
                <a:ea typeface="Spinnaker" panose="020B0505030300000004"/>
                <a:cs typeface="Spinnaker" panose="020B0505030300000004"/>
                <a:sym typeface="Spinnaker" panose="020B0505030300000004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innaker" panose="020B0505030300000004"/>
              <a:buNone/>
              <a:defRPr sz="1400" b="0" i="0" u="none" strike="noStrike" cap="none">
                <a:solidFill>
                  <a:schemeClr val="dk1"/>
                </a:solidFill>
                <a:latin typeface="Spinnaker" panose="020B0505030300000004"/>
                <a:ea typeface="Spinnaker" panose="020B0505030300000004"/>
                <a:cs typeface="Spinnaker" panose="020B0505030300000004"/>
                <a:sym typeface="Spinnaker" panose="020B0505030300000004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innaker" panose="020B0505030300000004"/>
              <a:buNone/>
              <a:defRPr sz="1400" b="0" i="0" u="none" strike="noStrike" cap="none">
                <a:solidFill>
                  <a:schemeClr val="dk1"/>
                </a:solidFill>
                <a:latin typeface="Spinnaker" panose="020B0505030300000004"/>
                <a:ea typeface="Spinnaker" panose="020B0505030300000004"/>
                <a:cs typeface="Spinnaker" panose="020B0505030300000004"/>
                <a:sym typeface="Spinnaker" panose="020B0505030300000004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innaker" panose="020B0505030300000004"/>
              <a:buNone/>
              <a:defRPr sz="1400" b="0" i="0" u="none" strike="noStrike" cap="none">
                <a:solidFill>
                  <a:schemeClr val="dk1"/>
                </a:solidFill>
                <a:latin typeface="Spinnaker" panose="020B0505030300000004"/>
                <a:ea typeface="Spinnaker" panose="020B0505030300000004"/>
                <a:cs typeface="Spinnaker" panose="020B0505030300000004"/>
                <a:sym typeface="Spinnaker" panose="020B0505030300000004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innaker" panose="020B0505030300000004"/>
              <a:buNone/>
              <a:defRPr sz="1400" b="0" i="0" u="none" strike="noStrike" cap="none">
                <a:solidFill>
                  <a:schemeClr val="dk1"/>
                </a:solidFill>
                <a:latin typeface="Spinnaker" panose="020B0505030300000004"/>
                <a:ea typeface="Spinnaker" panose="020B0505030300000004"/>
                <a:cs typeface="Spinnaker" panose="020B0505030300000004"/>
                <a:sym typeface="Spinnaker" panose="020B0505030300000004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innaker" panose="020B0505030300000004"/>
              <a:buNone/>
              <a:defRPr sz="1400" b="0" i="0" u="none" strike="noStrike" cap="none">
                <a:solidFill>
                  <a:schemeClr val="dk1"/>
                </a:solidFill>
                <a:latin typeface="Spinnaker" panose="020B0505030300000004"/>
                <a:ea typeface="Spinnaker" panose="020B0505030300000004"/>
                <a:cs typeface="Spinnaker" panose="020B0505030300000004"/>
                <a:sym typeface="Spinnaker" panose="020B0505030300000004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innaker" panose="020B0505030300000004"/>
              <a:buNone/>
              <a:defRPr sz="1400" b="0" i="0" u="none" strike="noStrike" cap="none">
                <a:solidFill>
                  <a:schemeClr val="dk1"/>
                </a:solidFill>
                <a:latin typeface="Spinnaker" panose="020B0505030300000004"/>
                <a:ea typeface="Spinnaker" panose="020B0505030300000004"/>
                <a:cs typeface="Spinnaker" panose="020B0505030300000004"/>
                <a:sym typeface="Spinnaker" panose="020B0505030300000004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fr-FR"/>
              <a:t>Baisse des ressources en eau douce, affectant l’irrigation</a:t>
            </a:r>
            <a:endParaRPr lang="en-US" altLang="fr-F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 dir="in"/>
      </p:transition>
    </mc:Choice>
    <mc:Fallback>
      <p:transition spd="slow">
        <p:split orient="vert" dir="in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4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4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4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4" presetClass="entr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4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5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5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5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5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54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54" presetClass="entr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54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54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54" presetClass="entr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54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54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54" presetClass="entr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54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2" grpId="0"/>
      <p:bldP spid="472" grpId="1"/>
      <p:bldP spid="478" grpId="0"/>
      <p:bldP spid="478" grpId="1"/>
      <p:bldP spid="4" grpId="0" animBg="1"/>
      <p:bldP spid="4" grpId="1" animBg="1"/>
      <p:bldP spid="565" grpId="0" build="p"/>
      <p:bldP spid="565" grpId="1" build="p"/>
      <p:bldP spid="8" grpId="0" animBg="1"/>
      <p:bldP spid="8" grpId="1" animBg="1"/>
      <p:bldP spid="25" grpId="0"/>
      <p:bldP spid="25" grpId="1"/>
      <p:bldP spid="6" grpId="0" animBg="1"/>
      <p:bldP spid="6" grpId="1" animBg="1"/>
      <p:bldP spid="26" grpId="0"/>
      <p:bldP spid="26" grpId="1"/>
      <p:bldP spid="3" grpId="0" animBg="1"/>
      <p:bldP spid="3" grpId="1" animBg="1"/>
      <p:bldP spid="24" grpId="0"/>
      <p:bldP spid="24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Image 4"/>
          <p:cNvPicPr/>
          <p:nvPr/>
        </p:nvPicPr>
        <p:blipFill>
          <a:blip r:embed="rId1"/>
          <a:stretch>
            <a:fillRect/>
          </a:stretch>
        </p:blipFill>
        <p:spPr>
          <a:xfrm>
            <a:off x="-67310" y="-104775"/>
            <a:ext cx="9258935" cy="52952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39"/>
          <p:cNvSpPr txBox="1"/>
          <p:nvPr>
            <p:ph type="title"/>
          </p:nvPr>
        </p:nvSpPr>
        <p:spPr>
          <a:xfrm>
            <a:off x="683260" y="411480"/>
            <a:ext cx="8763000" cy="5727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fr-FR"/>
              <a:t>Cons</a:t>
            </a:r>
            <a:r>
              <a:rPr lang="en-US" altLang="en-US"/>
              <a:t>é</a:t>
            </a:r>
            <a:r>
              <a:rPr lang="en-US" altLang="fr-FR"/>
              <a:t>quences socio-</a:t>
            </a:r>
            <a:r>
              <a:rPr lang="en-US" altLang="en-US"/>
              <a:t>é</a:t>
            </a:r>
            <a:r>
              <a:rPr lang="en-US" altLang="fr-FR"/>
              <a:t>conomiques sur la s</a:t>
            </a:r>
            <a:r>
              <a:rPr lang="en-US" altLang="en-US"/>
              <a:t>é</a:t>
            </a:r>
            <a:r>
              <a:rPr lang="en-US" altLang="fr-FR"/>
              <a:t>curit</a:t>
            </a:r>
            <a:r>
              <a:rPr lang="en-US" altLang="en-US"/>
              <a:t>é</a:t>
            </a:r>
            <a:r>
              <a:rPr lang="en-US" altLang="fr-FR"/>
              <a:t> alimentaire</a:t>
            </a:r>
            <a:endParaRPr lang="en-US" altLang="fr-FR"/>
          </a:p>
        </p:txBody>
      </p:sp>
      <p:sp>
        <p:nvSpPr>
          <p:cNvPr id="488" name="Google Shape;488;p39"/>
          <p:cNvSpPr/>
          <p:nvPr/>
        </p:nvSpPr>
        <p:spPr>
          <a:xfrm>
            <a:off x="8244840" y="771525"/>
            <a:ext cx="3931920" cy="3931920"/>
          </a:xfrm>
          <a:prstGeom prst="pie">
            <a:avLst>
              <a:gd name="adj1" fmla="val 5382449"/>
              <a:gd name="adj2" fmla="val 1620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pinnaker" panose="020B0505030300000004"/>
              <a:ea typeface="Spinnaker" panose="020B0505030300000004"/>
              <a:cs typeface="Spinnaker" panose="020B0505030300000004"/>
              <a:sym typeface="Spinnaker" panose="020B0505030300000004"/>
            </a:endParaRPr>
          </a:p>
        </p:txBody>
      </p:sp>
      <p:pic>
        <p:nvPicPr>
          <p:cNvPr id="490" name="Google Shape;490;p39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8316620" y="2845200"/>
            <a:ext cx="1272711" cy="22983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</p:pic>
      <p:sp>
        <p:nvSpPr>
          <p:cNvPr id="530" name="Google Shape;530;p41"/>
          <p:cNvSpPr/>
          <p:nvPr/>
        </p:nvSpPr>
        <p:spPr>
          <a:xfrm>
            <a:off x="323150" y="1419990"/>
            <a:ext cx="1797600" cy="1797600"/>
          </a:xfrm>
          <a:prstGeom prst="ellipse">
            <a:avLst/>
          </a:prstGeom>
          <a:solidFill>
            <a:srgbClr val="B3BB7B">
              <a:alpha val="264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pinnaker" panose="020B0505030300000004"/>
              <a:ea typeface="Spinnaker" panose="020B0505030300000004"/>
              <a:cs typeface="Spinnaker" panose="020B0505030300000004"/>
              <a:sym typeface="Spinnaker" panose="020B0505030300000004"/>
            </a:endParaRPr>
          </a:p>
        </p:txBody>
      </p:sp>
      <p:sp>
        <p:nvSpPr>
          <p:cNvPr id="3" name="Google Shape;530;p41"/>
          <p:cNvSpPr/>
          <p:nvPr>
            <p:custDataLst>
              <p:tags r:id="rId2"/>
            </p:custDataLst>
          </p:nvPr>
        </p:nvSpPr>
        <p:spPr>
          <a:xfrm>
            <a:off x="6156260" y="1419990"/>
            <a:ext cx="1797600" cy="1797600"/>
          </a:xfrm>
          <a:prstGeom prst="ellipse">
            <a:avLst/>
          </a:prstGeom>
          <a:solidFill>
            <a:srgbClr val="B3BB7B">
              <a:alpha val="264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pinnaker" panose="020B0505030300000004"/>
              <a:ea typeface="Spinnaker" panose="020B0505030300000004"/>
              <a:cs typeface="Spinnaker" panose="020B0505030300000004"/>
              <a:sym typeface="Spinnaker" panose="020B0505030300000004"/>
            </a:endParaRPr>
          </a:p>
        </p:txBody>
      </p:sp>
      <p:sp>
        <p:nvSpPr>
          <p:cNvPr id="2" name="Google Shape;530;p41"/>
          <p:cNvSpPr/>
          <p:nvPr>
            <p:custDataLst>
              <p:tags r:id="rId3"/>
            </p:custDataLst>
          </p:nvPr>
        </p:nvSpPr>
        <p:spPr>
          <a:xfrm>
            <a:off x="3420045" y="2140080"/>
            <a:ext cx="1797600" cy="1797600"/>
          </a:xfrm>
          <a:prstGeom prst="ellipse">
            <a:avLst/>
          </a:prstGeom>
          <a:solidFill>
            <a:srgbClr val="B3BB7B">
              <a:alpha val="264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pinnaker" panose="020B0505030300000004"/>
              <a:ea typeface="Spinnaker" panose="020B0505030300000004"/>
              <a:cs typeface="Spinnaker" panose="020B0505030300000004"/>
              <a:sym typeface="Spinnaker" panose="020B0505030300000004"/>
            </a:endParaRPr>
          </a:p>
        </p:txBody>
      </p:sp>
      <p:sp>
        <p:nvSpPr>
          <p:cNvPr id="472" name="Google Shape;472;p37"/>
          <p:cNvSpPr txBox="1"/>
          <p:nvPr/>
        </p:nvSpPr>
        <p:spPr>
          <a:xfrm>
            <a:off x="3838800" y="-92710"/>
            <a:ext cx="1466400" cy="811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Unbounded"/>
              <a:buNone/>
              <a:defRPr sz="5000" b="1" i="0" u="none" strike="noStrike" cap="none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Unbounded"/>
              <a:buNone/>
              <a:defRPr sz="3600" b="1" i="0" u="none" strike="noStrike" cap="none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Unbounded"/>
              <a:buNone/>
              <a:defRPr sz="3600" b="1" i="0" u="none" strike="noStrike" cap="none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Unbounded"/>
              <a:buNone/>
              <a:defRPr sz="3600" b="1" i="0" u="none" strike="noStrike" cap="none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Unbounded"/>
              <a:buNone/>
              <a:defRPr sz="3600" b="1" i="0" u="none" strike="noStrike" cap="none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Unbounded"/>
              <a:buNone/>
              <a:defRPr sz="3600" b="1" i="0" u="none" strike="noStrike" cap="none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Unbounded"/>
              <a:buNone/>
              <a:defRPr sz="3600" b="1" i="0" u="none" strike="noStrike" cap="none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Unbounded"/>
              <a:buNone/>
              <a:defRPr sz="3600" b="1" i="0" u="none" strike="noStrike" cap="none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Unbounded"/>
              <a:buNone/>
              <a:defRPr sz="3600" b="1" i="0" u="none" strike="noStrike" cap="none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</a:t>
            </a:r>
            <a:r>
              <a:rPr lang="fr-FR" altLang="en-GB"/>
              <a:t>3</a:t>
            </a:r>
            <a:endParaRPr lang="fr-FR" altLang="en-GB"/>
          </a:p>
        </p:txBody>
      </p:sp>
      <p:grpSp>
        <p:nvGrpSpPr>
          <p:cNvPr id="544" name="Google Shape;544;p41"/>
          <p:cNvGrpSpPr/>
          <p:nvPr/>
        </p:nvGrpSpPr>
        <p:grpSpPr>
          <a:xfrm>
            <a:off x="827172" y="1480276"/>
            <a:ext cx="742556" cy="742420"/>
            <a:chOff x="6435875" y="3144907"/>
            <a:chExt cx="474992" cy="474875"/>
          </a:xfrm>
        </p:grpSpPr>
        <p:sp>
          <p:nvSpPr>
            <p:cNvPr id="545" name="Google Shape;545;p41"/>
            <p:cNvSpPr/>
            <p:nvPr/>
          </p:nvSpPr>
          <p:spPr>
            <a:xfrm>
              <a:off x="6598130" y="3144907"/>
              <a:ext cx="150291" cy="165766"/>
            </a:xfrm>
            <a:custGeom>
              <a:avLst/>
              <a:gdLst/>
              <a:ahLst/>
              <a:cxnLst/>
              <a:rect l="l" t="t" r="r" b="b"/>
              <a:pathLst>
                <a:path w="142456" h="157124" extrusionOk="0">
                  <a:moveTo>
                    <a:pt x="58038" y="157125"/>
                  </a:moveTo>
                  <a:lnTo>
                    <a:pt x="84419" y="157125"/>
                  </a:lnTo>
                  <a:lnTo>
                    <a:pt x="84419" y="84432"/>
                  </a:lnTo>
                  <a:lnTo>
                    <a:pt x="86178" y="84432"/>
                  </a:lnTo>
                  <a:cubicBezTo>
                    <a:pt x="117260" y="84432"/>
                    <a:pt x="142457" y="59231"/>
                    <a:pt x="142457" y="28144"/>
                  </a:cubicBezTo>
                  <a:lnTo>
                    <a:pt x="114317" y="28144"/>
                  </a:lnTo>
                  <a:cubicBezTo>
                    <a:pt x="102100" y="28144"/>
                    <a:pt x="90821" y="32049"/>
                    <a:pt x="81593" y="38651"/>
                  </a:cubicBezTo>
                  <a:cubicBezTo>
                    <a:pt x="79330" y="31779"/>
                    <a:pt x="75778" y="25494"/>
                    <a:pt x="71228" y="20076"/>
                  </a:cubicBezTo>
                  <a:cubicBezTo>
                    <a:pt x="60899" y="7798"/>
                    <a:pt x="45434" y="0"/>
                    <a:pt x="28140" y="0"/>
                  </a:cubicBezTo>
                  <a:lnTo>
                    <a:pt x="0" y="0"/>
                  </a:lnTo>
                  <a:cubicBezTo>
                    <a:pt x="0" y="31087"/>
                    <a:pt x="25197" y="56288"/>
                    <a:pt x="56279" y="56288"/>
                  </a:cubicBezTo>
                  <a:lnTo>
                    <a:pt x="58038" y="56288"/>
                  </a:lnTo>
                  <a:lnTo>
                    <a:pt x="58038" y="84432"/>
                  </a:lnTo>
                  <a:lnTo>
                    <a:pt x="58038" y="157125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546" name="Google Shape;546;p41"/>
            <p:cNvSpPr/>
            <p:nvPr/>
          </p:nvSpPr>
          <p:spPr>
            <a:xfrm>
              <a:off x="6673230" y="3174581"/>
              <a:ext cx="75146" cy="136074"/>
            </a:xfrm>
            <a:custGeom>
              <a:avLst/>
              <a:gdLst/>
              <a:ahLst/>
              <a:cxnLst/>
              <a:rect l="l" t="t" r="r" b="b"/>
              <a:pathLst>
                <a:path w="71228" h="128980" extrusionOk="0">
                  <a:moveTo>
                    <a:pt x="71228" y="0"/>
                  </a:moveTo>
                  <a:cubicBezTo>
                    <a:pt x="71228" y="31087"/>
                    <a:pt x="46032" y="56288"/>
                    <a:pt x="14949" y="56288"/>
                  </a:cubicBezTo>
                  <a:lnTo>
                    <a:pt x="13190" y="56288"/>
                  </a:lnTo>
                  <a:lnTo>
                    <a:pt x="13190" y="128981"/>
                  </a:lnTo>
                  <a:lnTo>
                    <a:pt x="0" y="128981"/>
                  </a:lnTo>
                  <a:lnTo>
                    <a:pt x="0" y="20076"/>
                  </a:lnTo>
                  <a:cubicBezTo>
                    <a:pt x="10318" y="7798"/>
                    <a:pt x="25795" y="0"/>
                    <a:pt x="43089" y="0"/>
                  </a:cubicBezTo>
                  <a:lnTo>
                    <a:pt x="712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547" name="Google Shape;547;p41"/>
            <p:cNvSpPr/>
            <p:nvPr/>
          </p:nvSpPr>
          <p:spPr>
            <a:xfrm>
              <a:off x="6554553" y="3293275"/>
              <a:ext cx="237498" cy="113435"/>
            </a:xfrm>
            <a:custGeom>
              <a:avLst/>
              <a:gdLst/>
              <a:ahLst/>
              <a:cxnLst/>
              <a:rect l="l" t="t" r="r" b="b"/>
              <a:pathLst>
                <a:path w="225117" h="107521" extrusionOk="0">
                  <a:moveTo>
                    <a:pt x="168838" y="28144"/>
                  </a:moveTo>
                  <a:lnTo>
                    <a:pt x="168814" y="28144"/>
                  </a:lnTo>
                  <a:cubicBezTo>
                    <a:pt x="155987" y="11058"/>
                    <a:pt x="135574" y="0"/>
                    <a:pt x="112559" y="0"/>
                  </a:cubicBezTo>
                  <a:cubicBezTo>
                    <a:pt x="89543" y="0"/>
                    <a:pt x="69130" y="11058"/>
                    <a:pt x="56303" y="28144"/>
                  </a:cubicBezTo>
                  <a:lnTo>
                    <a:pt x="56279" y="28144"/>
                  </a:lnTo>
                  <a:cubicBezTo>
                    <a:pt x="25197" y="28144"/>
                    <a:pt x="0" y="53344"/>
                    <a:pt x="0" y="84432"/>
                  </a:cubicBezTo>
                  <a:lnTo>
                    <a:pt x="112559" y="107521"/>
                  </a:lnTo>
                  <a:lnTo>
                    <a:pt x="225117" y="84432"/>
                  </a:lnTo>
                  <a:cubicBezTo>
                    <a:pt x="225117" y="53333"/>
                    <a:pt x="199921" y="28144"/>
                    <a:pt x="168838" y="2814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548" name="Google Shape;548;p41"/>
            <p:cNvSpPr/>
            <p:nvPr/>
          </p:nvSpPr>
          <p:spPr>
            <a:xfrm>
              <a:off x="6443354" y="3382297"/>
              <a:ext cx="467513" cy="230049"/>
            </a:xfrm>
            <a:custGeom>
              <a:avLst/>
              <a:gdLst/>
              <a:ahLst/>
              <a:cxnLst/>
              <a:rect l="l" t="t" r="r" b="b"/>
              <a:pathLst>
                <a:path w="443140" h="218056" extrusionOk="0">
                  <a:moveTo>
                    <a:pt x="161744" y="0"/>
                  </a:moveTo>
                  <a:cubicBezTo>
                    <a:pt x="100880" y="0"/>
                    <a:pt x="0" y="56288"/>
                    <a:pt x="0" y="56288"/>
                  </a:cubicBezTo>
                  <a:cubicBezTo>
                    <a:pt x="20354" y="135407"/>
                    <a:pt x="82637" y="197699"/>
                    <a:pt x="161744" y="218056"/>
                  </a:cubicBezTo>
                  <a:lnTo>
                    <a:pt x="218023" y="211958"/>
                  </a:lnTo>
                  <a:lnTo>
                    <a:pt x="436047" y="56288"/>
                  </a:lnTo>
                  <a:cubicBezTo>
                    <a:pt x="440678" y="38299"/>
                    <a:pt x="443140" y="19431"/>
                    <a:pt x="443140" y="0"/>
                  </a:cubicBezTo>
                  <a:lnTo>
                    <a:pt x="218023" y="0"/>
                  </a:lnTo>
                  <a:lnTo>
                    <a:pt x="16174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549" name="Google Shape;549;p41"/>
            <p:cNvSpPr/>
            <p:nvPr/>
          </p:nvSpPr>
          <p:spPr>
            <a:xfrm>
              <a:off x="6435875" y="3382297"/>
              <a:ext cx="178123" cy="59383"/>
            </a:xfrm>
            <a:custGeom>
              <a:avLst/>
              <a:gdLst/>
              <a:ahLst/>
              <a:cxnLst/>
              <a:rect l="l" t="t" r="r" b="b"/>
              <a:pathLst>
                <a:path w="168837" h="56287" extrusionOk="0">
                  <a:moveTo>
                    <a:pt x="0" y="0"/>
                  </a:moveTo>
                  <a:cubicBezTo>
                    <a:pt x="0" y="19431"/>
                    <a:pt x="2462" y="38299"/>
                    <a:pt x="7094" y="56288"/>
                  </a:cubicBezTo>
                  <a:lnTo>
                    <a:pt x="112559" y="56288"/>
                  </a:lnTo>
                  <a:cubicBezTo>
                    <a:pt x="128376" y="56159"/>
                    <a:pt x="140769" y="43154"/>
                    <a:pt x="140698" y="28144"/>
                  </a:cubicBezTo>
                  <a:cubicBezTo>
                    <a:pt x="140698" y="12594"/>
                    <a:pt x="153302" y="0"/>
                    <a:pt x="168838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550" name="Google Shape;550;p41"/>
            <p:cNvSpPr/>
            <p:nvPr/>
          </p:nvSpPr>
          <p:spPr>
            <a:xfrm>
              <a:off x="6613892" y="3441632"/>
              <a:ext cx="289389" cy="178150"/>
            </a:xfrm>
            <a:custGeom>
              <a:avLst/>
              <a:gdLst/>
              <a:ahLst/>
              <a:cxnLst/>
              <a:rect l="l" t="t" r="r" b="b"/>
              <a:pathLst>
                <a:path w="274302" h="168863" extrusionOk="0">
                  <a:moveTo>
                    <a:pt x="56279" y="28027"/>
                  </a:moveTo>
                  <a:lnTo>
                    <a:pt x="56279" y="28144"/>
                  </a:lnTo>
                  <a:cubicBezTo>
                    <a:pt x="56408" y="43951"/>
                    <a:pt x="69411" y="56358"/>
                    <a:pt x="84419" y="56288"/>
                  </a:cubicBezTo>
                  <a:cubicBezTo>
                    <a:pt x="100224" y="56417"/>
                    <a:pt x="112629" y="69421"/>
                    <a:pt x="112559" y="84432"/>
                  </a:cubicBezTo>
                  <a:cubicBezTo>
                    <a:pt x="112559" y="99969"/>
                    <a:pt x="99954" y="112575"/>
                    <a:pt x="84419" y="112575"/>
                  </a:cubicBezTo>
                  <a:lnTo>
                    <a:pt x="56279" y="112575"/>
                  </a:lnTo>
                  <a:lnTo>
                    <a:pt x="28140" y="112575"/>
                  </a:lnTo>
                  <a:cubicBezTo>
                    <a:pt x="12604" y="112575"/>
                    <a:pt x="0" y="125170"/>
                    <a:pt x="0" y="140719"/>
                  </a:cubicBezTo>
                  <a:lnTo>
                    <a:pt x="0" y="161769"/>
                  </a:lnTo>
                  <a:cubicBezTo>
                    <a:pt x="17986" y="166401"/>
                    <a:pt x="36851" y="168863"/>
                    <a:pt x="56279" y="168863"/>
                  </a:cubicBezTo>
                  <a:cubicBezTo>
                    <a:pt x="161170" y="168863"/>
                    <a:pt x="249317" y="97108"/>
                    <a:pt x="274303" y="0"/>
                  </a:cubicBezTo>
                  <a:lnTo>
                    <a:pt x="84419" y="0"/>
                  </a:lnTo>
                  <a:cubicBezTo>
                    <a:pt x="68649" y="141"/>
                    <a:pt x="56279" y="13075"/>
                    <a:pt x="56279" y="2802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grpSp>
        <p:nvGrpSpPr>
          <p:cNvPr id="4" name="Google Shape;544;p41"/>
          <p:cNvGrpSpPr/>
          <p:nvPr>
            <p:custDataLst>
              <p:tags r:id="rId4"/>
            </p:custDataLst>
          </p:nvPr>
        </p:nvGrpSpPr>
        <p:grpSpPr>
          <a:xfrm>
            <a:off x="6742197" y="1459956"/>
            <a:ext cx="742556" cy="742420"/>
            <a:chOff x="6435875" y="3144907"/>
            <a:chExt cx="474992" cy="474875"/>
          </a:xfrm>
        </p:grpSpPr>
        <p:sp>
          <p:nvSpPr>
            <p:cNvPr id="5" name="Google Shape;545;p41"/>
            <p:cNvSpPr/>
            <p:nvPr>
              <p:custDataLst>
                <p:tags r:id="rId5"/>
              </p:custDataLst>
            </p:nvPr>
          </p:nvSpPr>
          <p:spPr>
            <a:xfrm>
              <a:off x="6598130" y="3144907"/>
              <a:ext cx="150291" cy="165766"/>
            </a:xfrm>
            <a:custGeom>
              <a:avLst/>
              <a:gdLst/>
              <a:ahLst/>
              <a:cxnLst/>
              <a:rect l="l" t="t" r="r" b="b"/>
              <a:pathLst>
                <a:path w="142456" h="157124" extrusionOk="0">
                  <a:moveTo>
                    <a:pt x="58038" y="157125"/>
                  </a:moveTo>
                  <a:lnTo>
                    <a:pt x="84419" y="157125"/>
                  </a:lnTo>
                  <a:lnTo>
                    <a:pt x="84419" y="84432"/>
                  </a:lnTo>
                  <a:lnTo>
                    <a:pt x="86178" y="84432"/>
                  </a:lnTo>
                  <a:cubicBezTo>
                    <a:pt x="117260" y="84432"/>
                    <a:pt x="142457" y="59231"/>
                    <a:pt x="142457" y="28144"/>
                  </a:cubicBezTo>
                  <a:lnTo>
                    <a:pt x="114317" y="28144"/>
                  </a:lnTo>
                  <a:cubicBezTo>
                    <a:pt x="102100" y="28144"/>
                    <a:pt x="90821" y="32049"/>
                    <a:pt x="81593" y="38651"/>
                  </a:cubicBezTo>
                  <a:cubicBezTo>
                    <a:pt x="79330" y="31779"/>
                    <a:pt x="75778" y="25494"/>
                    <a:pt x="71228" y="20076"/>
                  </a:cubicBezTo>
                  <a:cubicBezTo>
                    <a:pt x="60899" y="7798"/>
                    <a:pt x="45434" y="0"/>
                    <a:pt x="28140" y="0"/>
                  </a:cubicBezTo>
                  <a:lnTo>
                    <a:pt x="0" y="0"/>
                  </a:lnTo>
                  <a:cubicBezTo>
                    <a:pt x="0" y="31087"/>
                    <a:pt x="25197" y="56288"/>
                    <a:pt x="56279" y="56288"/>
                  </a:cubicBezTo>
                  <a:lnTo>
                    <a:pt x="58038" y="56288"/>
                  </a:lnTo>
                  <a:lnTo>
                    <a:pt x="58038" y="84432"/>
                  </a:lnTo>
                  <a:lnTo>
                    <a:pt x="58038" y="157125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6" name="Google Shape;546;p41"/>
            <p:cNvSpPr/>
            <p:nvPr>
              <p:custDataLst>
                <p:tags r:id="rId6"/>
              </p:custDataLst>
            </p:nvPr>
          </p:nvSpPr>
          <p:spPr>
            <a:xfrm>
              <a:off x="6673230" y="3174581"/>
              <a:ext cx="75146" cy="136074"/>
            </a:xfrm>
            <a:custGeom>
              <a:avLst/>
              <a:gdLst/>
              <a:ahLst/>
              <a:cxnLst/>
              <a:rect l="l" t="t" r="r" b="b"/>
              <a:pathLst>
                <a:path w="71228" h="128980" extrusionOk="0">
                  <a:moveTo>
                    <a:pt x="71228" y="0"/>
                  </a:moveTo>
                  <a:cubicBezTo>
                    <a:pt x="71228" y="31087"/>
                    <a:pt x="46032" y="56288"/>
                    <a:pt x="14949" y="56288"/>
                  </a:cubicBezTo>
                  <a:lnTo>
                    <a:pt x="13190" y="56288"/>
                  </a:lnTo>
                  <a:lnTo>
                    <a:pt x="13190" y="128981"/>
                  </a:lnTo>
                  <a:lnTo>
                    <a:pt x="0" y="128981"/>
                  </a:lnTo>
                  <a:lnTo>
                    <a:pt x="0" y="20076"/>
                  </a:lnTo>
                  <a:cubicBezTo>
                    <a:pt x="10318" y="7798"/>
                    <a:pt x="25795" y="0"/>
                    <a:pt x="43089" y="0"/>
                  </a:cubicBezTo>
                  <a:lnTo>
                    <a:pt x="712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7" name="Google Shape;547;p41"/>
            <p:cNvSpPr/>
            <p:nvPr>
              <p:custDataLst>
                <p:tags r:id="rId7"/>
              </p:custDataLst>
            </p:nvPr>
          </p:nvSpPr>
          <p:spPr>
            <a:xfrm>
              <a:off x="6554553" y="3293275"/>
              <a:ext cx="237498" cy="113435"/>
            </a:xfrm>
            <a:custGeom>
              <a:avLst/>
              <a:gdLst/>
              <a:ahLst/>
              <a:cxnLst/>
              <a:rect l="l" t="t" r="r" b="b"/>
              <a:pathLst>
                <a:path w="225117" h="107521" extrusionOk="0">
                  <a:moveTo>
                    <a:pt x="168838" y="28144"/>
                  </a:moveTo>
                  <a:lnTo>
                    <a:pt x="168814" y="28144"/>
                  </a:lnTo>
                  <a:cubicBezTo>
                    <a:pt x="155987" y="11058"/>
                    <a:pt x="135574" y="0"/>
                    <a:pt x="112559" y="0"/>
                  </a:cubicBezTo>
                  <a:cubicBezTo>
                    <a:pt x="89543" y="0"/>
                    <a:pt x="69130" y="11058"/>
                    <a:pt x="56303" y="28144"/>
                  </a:cubicBezTo>
                  <a:lnTo>
                    <a:pt x="56279" y="28144"/>
                  </a:lnTo>
                  <a:cubicBezTo>
                    <a:pt x="25197" y="28144"/>
                    <a:pt x="0" y="53344"/>
                    <a:pt x="0" y="84432"/>
                  </a:cubicBezTo>
                  <a:lnTo>
                    <a:pt x="112559" y="107521"/>
                  </a:lnTo>
                  <a:lnTo>
                    <a:pt x="225117" y="84432"/>
                  </a:lnTo>
                  <a:cubicBezTo>
                    <a:pt x="225117" y="53333"/>
                    <a:pt x="199921" y="28144"/>
                    <a:pt x="168838" y="2814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8" name="Google Shape;548;p41"/>
            <p:cNvSpPr/>
            <p:nvPr>
              <p:custDataLst>
                <p:tags r:id="rId8"/>
              </p:custDataLst>
            </p:nvPr>
          </p:nvSpPr>
          <p:spPr>
            <a:xfrm>
              <a:off x="6443354" y="3382297"/>
              <a:ext cx="467513" cy="230049"/>
            </a:xfrm>
            <a:custGeom>
              <a:avLst/>
              <a:gdLst/>
              <a:ahLst/>
              <a:cxnLst/>
              <a:rect l="l" t="t" r="r" b="b"/>
              <a:pathLst>
                <a:path w="443140" h="218056" extrusionOk="0">
                  <a:moveTo>
                    <a:pt x="161744" y="0"/>
                  </a:moveTo>
                  <a:cubicBezTo>
                    <a:pt x="100880" y="0"/>
                    <a:pt x="0" y="56288"/>
                    <a:pt x="0" y="56288"/>
                  </a:cubicBezTo>
                  <a:cubicBezTo>
                    <a:pt x="20354" y="135407"/>
                    <a:pt x="82637" y="197699"/>
                    <a:pt x="161744" y="218056"/>
                  </a:cubicBezTo>
                  <a:lnTo>
                    <a:pt x="218023" y="211958"/>
                  </a:lnTo>
                  <a:lnTo>
                    <a:pt x="436047" y="56288"/>
                  </a:lnTo>
                  <a:cubicBezTo>
                    <a:pt x="440678" y="38299"/>
                    <a:pt x="443140" y="19431"/>
                    <a:pt x="443140" y="0"/>
                  </a:cubicBezTo>
                  <a:lnTo>
                    <a:pt x="218023" y="0"/>
                  </a:lnTo>
                  <a:lnTo>
                    <a:pt x="16174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9" name="Google Shape;549;p41"/>
            <p:cNvSpPr/>
            <p:nvPr>
              <p:custDataLst>
                <p:tags r:id="rId9"/>
              </p:custDataLst>
            </p:nvPr>
          </p:nvSpPr>
          <p:spPr>
            <a:xfrm>
              <a:off x="6435875" y="3382297"/>
              <a:ext cx="178123" cy="59383"/>
            </a:xfrm>
            <a:custGeom>
              <a:avLst/>
              <a:gdLst/>
              <a:ahLst/>
              <a:cxnLst/>
              <a:rect l="l" t="t" r="r" b="b"/>
              <a:pathLst>
                <a:path w="168837" h="56287" extrusionOk="0">
                  <a:moveTo>
                    <a:pt x="0" y="0"/>
                  </a:moveTo>
                  <a:cubicBezTo>
                    <a:pt x="0" y="19431"/>
                    <a:pt x="2462" y="38299"/>
                    <a:pt x="7094" y="56288"/>
                  </a:cubicBezTo>
                  <a:lnTo>
                    <a:pt x="112559" y="56288"/>
                  </a:lnTo>
                  <a:cubicBezTo>
                    <a:pt x="128376" y="56159"/>
                    <a:pt x="140769" y="43154"/>
                    <a:pt x="140698" y="28144"/>
                  </a:cubicBezTo>
                  <a:cubicBezTo>
                    <a:pt x="140698" y="12594"/>
                    <a:pt x="153302" y="0"/>
                    <a:pt x="168838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0" name="Google Shape;550;p41"/>
            <p:cNvSpPr/>
            <p:nvPr>
              <p:custDataLst>
                <p:tags r:id="rId10"/>
              </p:custDataLst>
            </p:nvPr>
          </p:nvSpPr>
          <p:spPr>
            <a:xfrm>
              <a:off x="6613892" y="3441632"/>
              <a:ext cx="289389" cy="178150"/>
            </a:xfrm>
            <a:custGeom>
              <a:avLst/>
              <a:gdLst/>
              <a:ahLst/>
              <a:cxnLst/>
              <a:rect l="l" t="t" r="r" b="b"/>
              <a:pathLst>
                <a:path w="274302" h="168863" extrusionOk="0">
                  <a:moveTo>
                    <a:pt x="56279" y="28027"/>
                  </a:moveTo>
                  <a:lnTo>
                    <a:pt x="56279" y="28144"/>
                  </a:lnTo>
                  <a:cubicBezTo>
                    <a:pt x="56408" y="43951"/>
                    <a:pt x="69411" y="56358"/>
                    <a:pt x="84419" y="56288"/>
                  </a:cubicBezTo>
                  <a:cubicBezTo>
                    <a:pt x="100224" y="56417"/>
                    <a:pt x="112629" y="69421"/>
                    <a:pt x="112559" y="84432"/>
                  </a:cubicBezTo>
                  <a:cubicBezTo>
                    <a:pt x="112559" y="99969"/>
                    <a:pt x="99954" y="112575"/>
                    <a:pt x="84419" y="112575"/>
                  </a:cubicBezTo>
                  <a:lnTo>
                    <a:pt x="56279" y="112575"/>
                  </a:lnTo>
                  <a:lnTo>
                    <a:pt x="28140" y="112575"/>
                  </a:lnTo>
                  <a:cubicBezTo>
                    <a:pt x="12604" y="112575"/>
                    <a:pt x="0" y="125170"/>
                    <a:pt x="0" y="140719"/>
                  </a:cubicBezTo>
                  <a:lnTo>
                    <a:pt x="0" y="161769"/>
                  </a:lnTo>
                  <a:cubicBezTo>
                    <a:pt x="17986" y="166401"/>
                    <a:pt x="36851" y="168863"/>
                    <a:pt x="56279" y="168863"/>
                  </a:cubicBezTo>
                  <a:cubicBezTo>
                    <a:pt x="161170" y="168863"/>
                    <a:pt x="249317" y="97108"/>
                    <a:pt x="274303" y="0"/>
                  </a:cubicBezTo>
                  <a:lnTo>
                    <a:pt x="84419" y="0"/>
                  </a:lnTo>
                  <a:cubicBezTo>
                    <a:pt x="68649" y="141"/>
                    <a:pt x="56279" y="13075"/>
                    <a:pt x="56279" y="2802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grpSp>
        <p:nvGrpSpPr>
          <p:cNvPr id="11" name="Google Shape;544;p41"/>
          <p:cNvGrpSpPr/>
          <p:nvPr>
            <p:custDataLst>
              <p:tags r:id="rId11"/>
            </p:custDataLst>
          </p:nvPr>
        </p:nvGrpSpPr>
        <p:grpSpPr>
          <a:xfrm>
            <a:off x="3984392" y="2200366"/>
            <a:ext cx="742556" cy="742420"/>
            <a:chOff x="6435875" y="3144907"/>
            <a:chExt cx="474992" cy="474875"/>
          </a:xfrm>
        </p:grpSpPr>
        <p:sp>
          <p:nvSpPr>
            <p:cNvPr id="12" name="Google Shape;545;p41"/>
            <p:cNvSpPr/>
            <p:nvPr>
              <p:custDataLst>
                <p:tags r:id="rId12"/>
              </p:custDataLst>
            </p:nvPr>
          </p:nvSpPr>
          <p:spPr>
            <a:xfrm>
              <a:off x="6598130" y="3144907"/>
              <a:ext cx="150291" cy="165766"/>
            </a:xfrm>
            <a:custGeom>
              <a:avLst/>
              <a:gdLst/>
              <a:ahLst/>
              <a:cxnLst/>
              <a:rect l="l" t="t" r="r" b="b"/>
              <a:pathLst>
                <a:path w="142456" h="157124" extrusionOk="0">
                  <a:moveTo>
                    <a:pt x="58038" y="157125"/>
                  </a:moveTo>
                  <a:lnTo>
                    <a:pt x="84419" y="157125"/>
                  </a:lnTo>
                  <a:lnTo>
                    <a:pt x="84419" y="84432"/>
                  </a:lnTo>
                  <a:lnTo>
                    <a:pt x="86178" y="84432"/>
                  </a:lnTo>
                  <a:cubicBezTo>
                    <a:pt x="117260" y="84432"/>
                    <a:pt x="142457" y="59231"/>
                    <a:pt x="142457" y="28144"/>
                  </a:cubicBezTo>
                  <a:lnTo>
                    <a:pt x="114317" y="28144"/>
                  </a:lnTo>
                  <a:cubicBezTo>
                    <a:pt x="102100" y="28144"/>
                    <a:pt x="90821" y="32049"/>
                    <a:pt x="81593" y="38651"/>
                  </a:cubicBezTo>
                  <a:cubicBezTo>
                    <a:pt x="79330" y="31779"/>
                    <a:pt x="75778" y="25494"/>
                    <a:pt x="71228" y="20076"/>
                  </a:cubicBezTo>
                  <a:cubicBezTo>
                    <a:pt x="60899" y="7798"/>
                    <a:pt x="45434" y="0"/>
                    <a:pt x="28140" y="0"/>
                  </a:cubicBezTo>
                  <a:lnTo>
                    <a:pt x="0" y="0"/>
                  </a:lnTo>
                  <a:cubicBezTo>
                    <a:pt x="0" y="31087"/>
                    <a:pt x="25197" y="56288"/>
                    <a:pt x="56279" y="56288"/>
                  </a:cubicBezTo>
                  <a:lnTo>
                    <a:pt x="58038" y="56288"/>
                  </a:lnTo>
                  <a:lnTo>
                    <a:pt x="58038" y="84432"/>
                  </a:lnTo>
                  <a:lnTo>
                    <a:pt x="58038" y="157125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3" name="Google Shape;546;p41"/>
            <p:cNvSpPr/>
            <p:nvPr>
              <p:custDataLst>
                <p:tags r:id="rId13"/>
              </p:custDataLst>
            </p:nvPr>
          </p:nvSpPr>
          <p:spPr>
            <a:xfrm>
              <a:off x="6673230" y="3174581"/>
              <a:ext cx="75146" cy="136074"/>
            </a:xfrm>
            <a:custGeom>
              <a:avLst/>
              <a:gdLst/>
              <a:ahLst/>
              <a:cxnLst/>
              <a:rect l="l" t="t" r="r" b="b"/>
              <a:pathLst>
                <a:path w="71228" h="128980" extrusionOk="0">
                  <a:moveTo>
                    <a:pt x="71228" y="0"/>
                  </a:moveTo>
                  <a:cubicBezTo>
                    <a:pt x="71228" y="31087"/>
                    <a:pt x="46032" y="56288"/>
                    <a:pt x="14949" y="56288"/>
                  </a:cubicBezTo>
                  <a:lnTo>
                    <a:pt x="13190" y="56288"/>
                  </a:lnTo>
                  <a:lnTo>
                    <a:pt x="13190" y="128981"/>
                  </a:lnTo>
                  <a:lnTo>
                    <a:pt x="0" y="128981"/>
                  </a:lnTo>
                  <a:lnTo>
                    <a:pt x="0" y="20076"/>
                  </a:lnTo>
                  <a:cubicBezTo>
                    <a:pt x="10318" y="7798"/>
                    <a:pt x="25795" y="0"/>
                    <a:pt x="43089" y="0"/>
                  </a:cubicBezTo>
                  <a:lnTo>
                    <a:pt x="712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4" name="Google Shape;547;p41"/>
            <p:cNvSpPr/>
            <p:nvPr>
              <p:custDataLst>
                <p:tags r:id="rId14"/>
              </p:custDataLst>
            </p:nvPr>
          </p:nvSpPr>
          <p:spPr>
            <a:xfrm>
              <a:off x="6554553" y="3293275"/>
              <a:ext cx="237498" cy="113435"/>
            </a:xfrm>
            <a:custGeom>
              <a:avLst/>
              <a:gdLst/>
              <a:ahLst/>
              <a:cxnLst/>
              <a:rect l="l" t="t" r="r" b="b"/>
              <a:pathLst>
                <a:path w="225117" h="107521" extrusionOk="0">
                  <a:moveTo>
                    <a:pt x="168838" y="28144"/>
                  </a:moveTo>
                  <a:lnTo>
                    <a:pt x="168814" y="28144"/>
                  </a:lnTo>
                  <a:cubicBezTo>
                    <a:pt x="155987" y="11058"/>
                    <a:pt x="135574" y="0"/>
                    <a:pt x="112559" y="0"/>
                  </a:cubicBezTo>
                  <a:cubicBezTo>
                    <a:pt x="89543" y="0"/>
                    <a:pt x="69130" y="11058"/>
                    <a:pt x="56303" y="28144"/>
                  </a:cubicBezTo>
                  <a:lnTo>
                    <a:pt x="56279" y="28144"/>
                  </a:lnTo>
                  <a:cubicBezTo>
                    <a:pt x="25197" y="28144"/>
                    <a:pt x="0" y="53344"/>
                    <a:pt x="0" y="84432"/>
                  </a:cubicBezTo>
                  <a:lnTo>
                    <a:pt x="112559" y="107521"/>
                  </a:lnTo>
                  <a:lnTo>
                    <a:pt x="225117" y="84432"/>
                  </a:lnTo>
                  <a:cubicBezTo>
                    <a:pt x="225117" y="53333"/>
                    <a:pt x="199921" y="28144"/>
                    <a:pt x="168838" y="2814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5" name="Google Shape;548;p41"/>
            <p:cNvSpPr/>
            <p:nvPr>
              <p:custDataLst>
                <p:tags r:id="rId15"/>
              </p:custDataLst>
            </p:nvPr>
          </p:nvSpPr>
          <p:spPr>
            <a:xfrm>
              <a:off x="6443354" y="3382297"/>
              <a:ext cx="467513" cy="230049"/>
            </a:xfrm>
            <a:custGeom>
              <a:avLst/>
              <a:gdLst/>
              <a:ahLst/>
              <a:cxnLst/>
              <a:rect l="l" t="t" r="r" b="b"/>
              <a:pathLst>
                <a:path w="443140" h="218056" extrusionOk="0">
                  <a:moveTo>
                    <a:pt x="161744" y="0"/>
                  </a:moveTo>
                  <a:cubicBezTo>
                    <a:pt x="100880" y="0"/>
                    <a:pt x="0" y="56288"/>
                    <a:pt x="0" y="56288"/>
                  </a:cubicBezTo>
                  <a:cubicBezTo>
                    <a:pt x="20354" y="135407"/>
                    <a:pt x="82637" y="197699"/>
                    <a:pt x="161744" y="218056"/>
                  </a:cubicBezTo>
                  <a:lnTo>
                    <a:pt x="218023" y="211958"/>
                  </a:lnTo>
                  <a:lnTo>
                    <a:pt x="436047" y="56288"/>
                  </a:lnTo>
                  <a:cubicBezTo>
                    <a:pt x="440678" y="38299"/>
                    <a:pt x="443140" y="19431"/>
                    <a:pt x="443140" y="0"/>
                  </a:cubicBezTo>
                  <a:lnTo>
                    <a:pt x="218023" y="0"/>
                  </a:lnTo>
                  <a:lnTo>
                    <a:pt x="16174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6" name="Google Shape;549;p41"/>
            <p:cNvSpPr/>
            <p:nvPr>
              <p:custDataLst>
                <p:tags r:id="rId16"/>
              </p:custDataLst>
            </p:nvPr>
          </p:nvSpPr>
          <p:spPr>
            <a:xfrm>
              <a:off x="6435875" y="3382297"/>
              <a:ext cx="178123" cy="59383"/>
            </a:xfrm>
            <a:custGeom>
              <a:avLst/>
              <a:gdLst/>
              <a:ahLst/>
              <a:cxnLst/>
              <a:rect l="l" t="t" r="r" b="b"/>
              <a:pathLst>
                <a:path w="168837" h="56287" extrusionOk="0">
                  <a:moveTo>
                    <a:pt x="0" y="0"/>
                  </a:moveTo>
                  <a:cubicBezTo>
                    <a:pt x="0" y="19431"/>
                    <a:pt x="2462" y="38299"/>
                    <a:pt x="7094" y="56288"/>
                  </a:cubicBezTo>
                  <a:lnTo>
                    <a:pt x="112559" y="56288"/>
                  </a:lnTo>
                  <a:cubicBezTo>
                    <a:pt x="128376" y="56159"/>
                    <a:pt x="140769" y="43154"/>
                    <a:pt x="140698" y="28144"/>
                  </a:cubicBezTo>
                  <a:cubicBezTo>
                    <a:pt x="140698" y="12594"/>
                    <a:pt x="153302" y="0"/>
                    <a:pt x="168838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7" name="Google Shape;550;p41"/>
            <p:cNvSpPr/>
            <p:nvPr>
              <p:custDataLst>
                <p:tags r:id="rId17"/>
              </p:custDataLst>
            </p:nvPr>
          </p:nvSpPr>
          <p:spPr>
            <a:xfrm>
              <a:off x="6613892" y="3441632"/>
              <a:ext cx="289389" cy="178150"/>
            </a:xfrm>
            <a:custGeom>
              <a:avLst/>
              <a:gdLst/>
              <a:ahLst/>
              <a:cxnLst/>
              <a:rect l="l" t="t" r="r" b="b"/>
              <a:pathLst>
                <a:path w="274302" h="168863" extrusionOk="0">
                  <a:moveTo>
                    <a:pt x="56279" y="28027"/>
                  </a:moveTo>
                  <a:lnTo>
                    <a:pt x="56279" y="28144"/>
                  </a:lnTo>
                  <a:cubicBezTo>
                    <a:pt x="56408" y="43951"/>
                    <a:pt x="69411" y="56358"/>
                    <a:pt x="84419" y="56288"/>
                  </a:cubicBezTo>
                  <a:cubicBezTo>
                    <a:pt x="100224" y="56417"/>
                    <a:pt x="112629" y="69421"/>
                    <a:pt x="112559" y="84432"/>
                  </a:cubicBezTo>
                  <a:cubicBezTo>
                    <a:pt x="112559" y="99969"/>
                    <a:pt x="99954" y="112575"/>
                    <a:pt x="84419" y="112575"/>
                  </a:cubicBezTo>
                  <a:lnTo>
                    <a:pt x="56279" y="112575"/>
                  </a:lnTo>
                  <a:lnTo>
                    <a:pt x="28140" y="112575"/>
                  </a:lnTo>
                  <a:cubicBezTo>
                    <a:pt x="12604" y="112575"/>
                    <a:pt x="0" y="125170"/>
                    <a:pt x="0" y="140719"/>
                  </a:cubicBezTo>
                  <a:lnTo>
                    <a:pt x="0" y="161769"/>
                  </a:lnTo>
                  <a:cubicBezTo>
                    <a:pt x="17986" y="166401"/>
                    <a:pt x="36851" y="168863"/>
                    <a:pt x="56279" y="168863"/>
                  </a:cubicBezTo>
                  <a:cubicBezTo>
                    <a:pt x="161170" y="168863"/>
                    <a:pt x="249317" y="97108"/>
                    <a:pt x="274303" y="0"/>
                  </a:cubicBezTo>
                  <a:lnTo>
                    <a:pt x="84419" y="0"/>
                  </a:lnTo>
                  <a:cubicBezTo>
                    <a:pt x="68649" y="141"/>
                    <a:pt x="56279" y="13075"/>
                    <a:pt x="56279" y="2802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sp>
        <p:nvSpPr>
          <p:cNvPr id="499" name="Google Shape;499;p40"/>
          <p:cNvSpPr txBox="1"/>
          <p:nvPr>
            <p:ph type="subTitle" idx="2"/>
          </p:nvPr>
        </p:nvSpPr>
        <p:spPr>
          <a:xfrm>
            <a:off x="-108486" y="2211584"/>
            <a:ext cx="2910900" cy="10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fr-FR"/>
              <a:t>Augmentation des risques de malnutrition et famine chez les populations vuln</a:t>
            </a:r>
            <a:r>
              <a:rPr lang="en-US" altLang="en-US"/>
              <a:t>é</a:t>
            </a:r>
            <a:r>
              <a:rPr lang="en-US" altLang="fr-FR"/>
              <a:t>rables</a:t>
            </a:r>
            <a:endParaRPr lang="en-US" altLang="fr-FR"/>
          </a:p>
        </p:txBody>
      </p:sp>
      <p:sp>
        <p:nvSpPr>
          <p:cNvPr id="18" name="Google Shape;499;p40"/>
          <p:cNvSpPr txBox="1"/>
          <p:nvPr>
            <p:custDataLst>
              <p:tags r:id="rId18"/>
            </p:custDataLst>
          </p:nvPr>
        </p:nvSpPr>
        <p:spPr>
          <a:xfrm>
            <a:off x="2844264" y="3148209"/>
            <a:ext cx="2910900" cy="1010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innaker" panose="020B0505030300000004"/>
              <a:buNone/>
              <a:defRPr sz="1400" b="0" i="0" u="none" strike="noStrike" cap="none">
                <a:solidFill>
                  <a:schemeClr val="dk1"/>
                </a:solidFill>
                <a:latin typeface="Spinnaker" panose="020B0505030300000004"/>
                <a:ea typeface="Spinnaker" panose="020B0505030300000004"/>
                <a:cs typeface="Spinnaker" panose="020B0505030300000004"/>
                <a:sym typeface="Spinnaker" panose="020B0505030300000004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innaker" panose="020B0505030300000004"/>
              <a:buNone/>
              <a:defRPr sz="1400" b="0" i="0" u="none" strike="noStrike" cap="none">
                <a:solidFill>
                  <a:schemeClr val="dk1"/>
                </a:solidFill>
                <a:latin typeface="Spinnaker" panose="020B0505030300000004"/>
                <a:ea typeface="Spinnaker" panose="020B0505030300000004"/>
                <a:cs typeface="Spinnaker" panose="020B0505030300000004"/>
                <a:sym typeface="Spinnaker" panose="020B0505030300000004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innaker" panose="020B0505030300000004"/>
              <a:buNone/>
              <a:defRPr sz="1400" b="0" i="0" u="none" strike="noStrike" cap="none">
                <a:solidFill>
                  <a:schemeClr val="dk1"/>
                </a:solidFill>
                <a:latin typeface="Spinnaker" panose="020B0505030300000004"/>
                <a:ea typeface="Spinnaker" panose="020B0505030300000004"/>
                <a:cs typeface="Spinnaker" panose="020B0505030300000004"/>
                <a:sym typeface="Spinnaker" panose="020B0505030300000004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innaker" panose="020B0505030300000004"/>
              <a:buNone/>
              <a:defRPr sz="1400" b="0" i="0" u="none" strike="noStrike" cap="none">
                <a:solidFill>
                  <a:schemeClr val="dk1"/>
                </a:solidFill>
                <a:latin typeface="Spinnaker" panose="020B0505030300000004"/>
                <a:ea typeface="Spinnaker" panose="020B0505030300000004"/>
                <a:cs typeface="Spinnaker" panose="020B0505030300000004"/>
                <a:sym typeface="Spinnaker" panose="020B0505030300000004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innaker" panose="020B0505030300000004"/>
              <a:buNone/>
              <a:defRPr sz="1400" b="0" i="0" u="none" strike="noStrike" cap="none">
                <a:solidFill>
                  <a:schemeClr val="dk1"/>
                </a:solidFill>
                <a:latin typeface="Spinnaker" panose="020B0505030300000004"/>
                <a:ea typeface="Spinnaker" panose="020B0505030300000004"/>
                <a:cs typeface="Spinnaker" panose="020B0505030300000004"/>
                <a:sym typeface="Spinnaker" panose="020B0505030300000004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innaker" panose="020B0505030300000004"/>
              <a:buNone/>
              <a:defRPr sz="1400" b="0" i="0" u="none" strike="noStrike" cap="none">
                <a:solidFill>
                  <a:schemeClr val="dk1"/>
                </a:solidFill>
                <a:latin typeface="Spinnaker" panose="020B0505030300000004"/>
                <a:ea typeface="Spinnaker" panose="020B0505030300000004"/>
                <a:cs typeface="Spinnaker" panose="020B0505030300000004"/>
                <a:sym typeface="Spinnaker" panose="020B0505030300000004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innaker" panose="020B0505030300000004"/>
              <a:buNone/>
              <a:defRPr sz="1400" b="0" i="0" u="none" strike="noStrike" cap="none">
                <a:solidFill>
                  <a:schemeClr val="dk1"/>
                </a:solidFill>
                <a:latin typeface="Spinnaker" panose="020B0505030300000004"/>
                <a:ea typeface="Spinnaker" panose="020B0505030300000004"/>
                <a:cs typeface="Spinnaker" panose="020B0505030300000004"/>
                <a:sym typeface="Spinnaker" panose="020B0505030300000004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innaker" panose="020B0505030300000004"/>
              <a:buNone/>
              <a:defRPr sz="1400" b="0" i="0" u="none" strike="noStrike" cap="none">
                <a:solidFill>
                  <a:schemeClr val="dk1"/>
                </a:solidFill>
                <a:latin typeface="Spinnaker" panose="020B0505030300000004"/>
                <a:ea typeface="Spinnaker" panose="020B0505030300000004"/>
                <a:cs typeface="Spinnaker" panose="020B0505030300000004"/>
                <a:sym typeface="Spinnaker" panose="020B0505030300000004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innaker" panose="020B0505030300000004"/>
              <a:buNone/>
              <a:defRPr sz="1400" b="0" i="0" u="none" strike="noStrike" cap="none">
                <a:solidFill>
                  <a:schemeClr val="dk1"/>
                </a:solidFill>
                <a:latin typeface="Spinnaker" panose="020B0505030300000004"/>
                <a:ea typeface="Spinnaker" panose="020B0505030300000004"/>
                <a:cs typeface="Spinnaker" panose="020B0505030300000004"/>
                <a:sym typeface="Spinnaker" panose="020B0505030300000004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fr-FR"/>
              <a:t>Hausse des prix alimentaires r</a:t>
            </a:r>
            <a:r>
              <a:rPr lang="en-US" altLang="en-US"/>
              <a:t>é</a:t>
            </a:r>
            <a:r>
              <a:rPr lang="en-US" altLang="fr-FR"/>
              <a:t>duisant l’acc</a:t>
            </a:r>
            <a:r>
              <a:rPr lang="en-US" altLang="en-US"/>
              <a:t>è</a:t>
            </a:r>
            <a:r>
              <a:rPr lang="en-US" altLang="fr-FR"/>
              <a:t>s à la nourriture pour les m</a:t>
            </a:r>
            <a:r>
              <a:rPr lang="en-US" altLang="en-US"/>
              <a:t>é</a:t>
            </a:r>
            <a:r>
              <a:rPr lang="en-US" altLang="fr-FR"/>
              <a:t>nages pauvres</a:t>
            </a:r>
            <a:endParaRPr lang="en-GB"/>
          </a:p>
        </p:txBody>
      </p:sp>
      <p:sp>
        <p:nvSpPr>
          <p:cNvPr id="19" name="Google Shape;499;p40"/>
          <p:cNvSpPr txBox="1"/>
          <p:nvPr>
            <p:custDataLst>
              <p:tags r:id="rId19"/>
            </p:custDataLst>
          </p:nvPr>
        </p:nvSpPr>
        <p:spPr>
          <a:xfrm>
            <a:off x="5652234" y="2211584"/>
            <a:ext cx="2910900" cy="1010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innaker" panose="020B0505030300000004"/>
              <a:buNone/>
              <a:defRPr sz="1400" b="0" i="0" u="none" strike="noStrike" cap="none">
                <a:solidFill>
                  <a:schemeClr val="dk1"/>
                </a:solidFill>
                <a:latin typeface="Spinnaker" panose="020B0505030300000004"/>
                <a:ea typeface="Spinnaker" panose="020B0505030300000004"/>
                <a:cs typeface="Spinnaker" panose="020B0505030300000004"/>
                <a:sym typeface="Spinnaker" panose="020B0505030300000004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innaker" panose="020B0505030300000004"/>
              <a:buNone/>
              <a:defRPr sz="1400" b="0" i="0" u="none" strike="noStrike" cap="none">
                <a:solidFill>
                  <a:schemeClr val="dk1"/>
                </a:solidFill>
                <a:latin typeface="Spinnaker" panose="020B0505030300000004"/>
                <a:ea typeface="Spinnaker" panose="020B0505030300000004"/>
                <a:cs typeface="Spinnaker" panose="020B0505030300000004"/>
                <a:sym typeface="Spinnaker" panose="020B0505030300000004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innaker" panose="020B0505030300000004"/>
              <a:buNone/>
              <a:defRPr sz="1400" b="0" i="0" u="none" strike="noStrike" cap="none">
                <a:solidFill>
                  <a:schemeClr val="dk1"/>
                </a:solidFill>
                <a:latin typeface="Spinnaker" panose="020B0505030300000004"/>
                <a:ea typeface="Spinnaker" panose="020B0505030300000004"/>
                <a:cs typeface="Spinnaker" panose="020B0505030300000004"/>
                <a:sym typeface="Spinnaker" panose="020B0505030300000004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innaker" panose="020B0505030300000004"/>
              <a:buNone/>
              <a:defRPr sz="1400" b="0" i="0" u="none" strike="noStrike" cap="none">
                <a:solidFill>
                  <a:schemeClr val="dk1"/>
                </a:solidFill>
                <a:latin typeface="Spinnaker" panose="020B0505030300000004"/>
                <a:ea typeface="Spinnaker" panose="020B0505030300000004"/>
                <a:cs typeface="Spinnaker" panose="020B0505030300000004"/>
                <a:sym typeface="Spinnaker" panose="020B0505030300000004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innaker" panose="020B0505030300000004"/>
              <a:buNone/>
              <a:defRPr sz="1400" b="0" i="0" u="none" strike="noStrike" cap="none">
                <a:solidFill>
                  <a:schemeClr val="dk1"/>
                </a:solidFill>
                <a:latin typeface="Spinnaker" panose="020B0505030300000004"/>
                <a:ea typeface="Spinnaker" panose="020B0505030300000004"/>
                <a:cs typeface="Spinnaker" panose="020B0505030300000004"/>
                <a:sym typeface="Spinnaker" panose="020B0505030300000004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innaker" panose="020B0505030300000004"/>
              <a:buNone/>
              <a:defRPr sz="1400" b="0" i="0" u="none" strike="noStrike" cap="none">
                <a:solidFill>
                  <a:schemeClr val="dk1"/>
                </a:solidFill>
                <a:latin typeface="Spinnaker" panose="020B0505030300000004"/>
                <a:ea typeface="Spinnaker" panose="020B0505030300000004"/>
                <a:cs typeface="Spinnaker" panose="020B0505030300000004"/>
                <a:sym typeface="Spinnaker" panose="020B0505030300000004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innaker" panose="020B0505030300000004"/>
              <a:buNone/>
              <a:defRPr sz="1400" b="0" i="0" u="none" strike="noStrike" cap="none">
                <a:solidFill>
                  <a:schemeClr val="dk1"/>
                </a:solidFill>
                <a:latin typeface="Spinnaker" panose="020B0505030300000004"/>
                <a:ea typeface="Spinnaker" panose="020B0505030300000004"/>
                <a:cs typeface="Spinnaker" panose="020B0505030300000004"/>
                <a:sym typeface="Spinnaker" panose="020B0505030300000004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innaker" panose="020B0505030300000004"/>
              <a:buNone/>
              <a:defRPr sz="1400" b="0" i="0" u="none" strike="noStrike" cap="none">
                <a:solidFill>
                  <a:schemeClr val="dk1"/>
                </a:solidFill>
                <a:latin typeface="Spinnaker" panose="020B0505030300000004"/>
                <a:ea typeface="Spinnaker" panose="020B0505030300000004"/>
                <a:cs typeface="Spinnaker" panose="020B0505030300000004"/>
                <a:sym typeface="Spinnaker" panose="020B0505030300000004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innaker" panose="020B0505030300000004"/>
              <a:buNone/>
              <a:defRPr sz="1400" b="0" i="0" u="none" strike="noStrike" cap="none">
                <a:solidFill>
                  <a:schemeClr val="dk1"/>
                </a:solidFill>
                <a:latin typeface="Spinnaker" panose="020B0505030300000004"/>
                <a:ea typeface="Spinnaker" panose="020B0505030300000004"/>
                <a:cs typeface="Spinnaker" panose="020B0505030300000004"/>
                <a:sym typeface="Spinnaker" panose="020B0505030300000004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fr-FR"/>
              <a:t>Migrations forc</a:t>
            </a:r>
            <a:r>
              <a:rPr lang="en-US" altLang="en-US"/>
              <a:t>é</a:t>
            </a:r>
            <a:r>
              <a:rPr lang="en-US" altLang="fr-FR"/>
              <a:t>es et conflits li</a:t>
            </a:r>
            <a:r>
              <a:rPr lang="en-US" altLang="en-US"/>
              <a:t>é</a:t>
            </a:r>
            <a:r>
              <a:rPr lang="en-US" altLang="fr-FR"/>
              <a:t>s à la raret</a:t>
            </a:r>
            <a:r>
              <a:rPr lang="en-US" altLang="en-US"/>
              <a:t>é</a:t>
            </a:r>
            <a:r>
              <a:rPr lang="en-US" altLang="fr-FR"/>
              <a:t> des ressources alimentaires</a:t>
            </a:r>
            <a:endParaRPr lang="en-GB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2" grpId="0"/>
      <p:bldP spid="472" grpId="1"/>
      <p:bldP spid="485" grpId="0"/>
      <p:bldP spid="485" grpId="1"/>
      <p:bldP spid="530" grpId="0" animBg="1"/>
      <p:bldP spid="530" grpId="1" animBg="1"/>
      <p:bldP spid="499" grpId="0" build="p"/>
      <p:bldP spid="499" grpId="1" build="p"/>
      <p:bldP spid="2" grpId="0" animBg="1"/>
      <p:bldP spid="2" grpId="1" animBg="1"/>
      <p:bldP spid="18" grpId="0"/>
      <p:bldP spid="18" grpId="1"/>
      <p:bldP spid="3" grpId="0" animBg="1"/>
      <p:bldP spid="3" grpId="1" animBg="1"/>
      <p:bldP spid="19" grpId="0"/>
      <p:bldP spid="19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re 1"/>
          <p:cNvSpPr/>
          <p:nvPr>
            <p:ph type="title"/>
          </p:nvPr>
        </p:nvSpPr>
        <p:spPr/>
        <p:txBody>
          <a:bodyPr/>
          <a:p>
            <a:endParaRPr lang="fr-FR" altLang="en-US"/>
          </a:p>
        </p:txBody>
      </p:sp>
      <p:sp>
        <p:nvSpPr>
          <p:cNvPr id="3" name="Sous-titre 2"/>
          <p:cNvSpPr/>
          <p:nvPr>
            <p:ph type="subTitle" idx="1"/>
          </p:nvPr>
        </p:nvSpPr>
        <p:spPr/>
        <p:txBody>
          <a:bodyPr/>
          <a:p>
            <a:endParaRPr lang="fr-FR" altLang="en-US"/>
          </a:p>
        </p:txBody>
      </p:sp>
      <p:pic>
        <p:nvPicPr>
          <p:cNvPr id="4" name="Image 3"/>
          <p:cNvPicPr/>
          <p:nvPr/>
        </p:nvPicPr>
        <p:blipFill>
          <a:blip r:embed="rId1"/>
          <a:stretch>
            <a:fillRect/>
          </a:stretch>
        </p:blipFill>
        <p:spPr>
          <a:xfrm>
            <a:off x="-42545" y="-8255"/>
            <a:ext cx="9264650" cy="52755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942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943;p57"/>
          <p:cNvSpPr txBox="1"/>
          <p:nvPr>
            <p:ph type="title"/>
          </p:nvPr>
        </p:nvSpPr>
        <p:spPr>
          <a:xfrm>
            <a:off x="827405" y="339090"/>
            <a:ext cx="8562340" cy="5727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fr-FR"/>
              <a:t>D</a:t>
            </a:r>
            <a:r>
              <a:rPr lang="en-US" altLang="en-US"/>
              <a:t>é</a:t>
            </a:r>
            <a:r>
              <a:rPr lang="en-US" altLang="fr-FR"/>
              <a:t>fis futurs et perspectives pour assurer la s</a:t>
            </a:r>
            <a:r>
              <a:rPr lang="en-US" altLang="en-US"/>
              <a:t>é</a:t>
            </a:r>
            <a:r>
              <a:rPr lang="en-US" altLang="fr-FR"/>
              <a:t>curit</a:t>
            </a:r>
            <a:r>
              <a:rPr lang="en-US" altLang="en-US"/>
              <a:t>é</a:t>
            </a:r>
            <a:r>
              <a:rPr lang="en-US" altLang="fr-FR"/>
              <a:t> alimentaire</a:t>
            </a:r>
            <a:endParaRPr lang="en-US" altLang="fr-FR"/>
          </a:p>
        </p:txBody>
      </p:sp>
      <p:sp>
        <p:nvSpPr>
          <p:cNvPr id="944" name="Google Shape;944;p57"/>
          <p:cNvSpPr txBox="1"/>
          <p:nvPr>
            <p:custDataLst>
              <p:tags r:id="rId1"/>
            </p:custDataLst>
          </p:nvPr>
        </p:nvSpPr>
        <p:spPr>
          <a:xfrm>
            <a:off x="6156325" y="3004185"/>
            <a:ext cx="2695575" cy="635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fr-FR">
                <a:solidFill>
                  <a:schemeClr val="dk1"/>
                </a:solidFill>
                <a:latin typeface="Spinnaker" panose="020B0505030300000004"/>
                <a:ea typeface="Spinnaker" panose="020B0505030300000004"/>
                <a:cs typeface="Spinnaker" panose="020B0505030300000004"/>
                <a:sym typeface="Spinnaker" panose="020B0505030300000004"/>
              </a:rPr>
              <a:t>Adoption des innovations scientifiques pour r</a:t>
            </a:r>
            <a:r>
              <a:rPr lang="en-US" altLang="en-US">
                <a:solidFill>
                  <a:schemeClr val="dk1"/>
                </a:solidFill>
                <a:latin typeface="Spinnaker" panose="020B0505030300000004"/>
                <a:ea typeface="Spinnaker" panose="020B0505030300000004"/>
                <a:cs typeface="Spinnaker" panose="020B0505030300000004"/>
                <a:sym typeface="Spinnaker" panose="020B0505030300000004"/>
              </a:rPr>
              <a:t>é</a:t>
            </a:r>
            <a:r>
              <a:rPr lang="en-US" altLang="fr-FR">
                <a:solidFill>
                  <a:schemeClr val="dk1"/>
                </a:solidFill>
                <a:latin typeface="Spinnaker" panose="020B0505030300000004"/>
                <a:ea typeface="Spinnaker" panose="020B0505030300000004"/>
                <a:cs typeface="Spinnaker" panose="020B0505030300000004"/>
                <a:sym typeface="Spinnaker" panose="020B0505030300000004"/>
              </a:rPr>
              <a:t>pondre à la demande croissante</a:t>
            </a:r>
            <a:endParaRPr>
              <a:solidFill>
                <a:schemeClr val="dk1"/>
              </a:solidFill>
              <a:latin typeface="Spinnaker" panose="020B0505030300000004"/>
              <a:ea typeface="Spinnaker" panose="020B0505030300000004"/>
              <a:cs typeface="Spinnaker" panose="020B0505030300000004"/>
              <a:sym typeface="Spinnaker" panose="020B0505030300000004"/>
            </a:endParaRPr>
          </a:p>
        </p:txBody>
      </p:sp>
      <p:sp>
        <p:nvSpPr>
          <p:cNvPr id="945" name="Google Shape;945;p57"/>
          <p:cNvSpPr txBox="1"/>
          <p:nvPr>
            <p:custDataLst>
              <p:tags r:id="rId2"/>
            </p:custDataLst>
          </p:nvPr>
        </p:nvSpPr>
        <p:spPr>
          <a:xfrm>
            <a:off x="252095" y="1491615"/>
            <a:ext cx="2714625" cy="635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fr-FR">
                <a:solidFill>
                  <a:schemeClr val="dk1"/>
                </a:solidFill>
                <a:latin typeface="Spinnaker" panose="020B0505030300000004"/>
                <a:ea typeface="Spinnaker" panose="020B0505030300000004"/>
                <a:cs typeface="Spinnaker" panose="020B0505030300000004"/>
                <a:sym typeface="Spinnaker" panose="020B0505030300000004"/>
              </a:rPr>
              <a:t>Intensification pr</a:t>
            </a:r>
            <a:r>
              <a:rPr lang="en-US" altLang="en-US">
                <a:solidFill>
                  <a:schemeClr val="dk1"/>
                </a:solidFill>
                <a:latin typeface="Spinnaker" panose="020B0505030300000004"/>
                <a:ea typeface="Spinnaker" panose="020B0505030300000004"/>
                <a:cs typeface="Spinnaker" panose="020B0505030300000004"/>
                <a:sym typeface="Spinnaker" panose="020B0505030300000004"/>
              </a:rPr>
              <a:t>é</a:t>
            </a:r>
            <a:r>
              <a:rPr lang="en-US" altLang="fr-FR">
                <a:solidFill>
                  <a:schemeClr val="dk1"/>
                </a:solidFill>
                <a:latin typeface="Spinnaker" panose="020B0505030300000004"/>
                <a:ea typeface="Spinnaker" panose="020B0505030300000004"/>
                <a:cs typeface="Spinnaker" panose="020B0505030300000004"/>
                <a:sym typeface="Spinnaker" panose="020B0505030300000004"/>
              </a:rPr>
              <a:t>vue des ph</a:t>
            </a:r>
            <a:r>
              <a:rPr lang="en-US" altLang="en-US">
                <a:solidFill>
                  <a:schemeClr val="dk1"/>
                </a:solidFill>
                <a:latin typeface="Spinnaker" panose="020B0505030300000004"/>
                <a:ea typeface="Spinnaker" panose="020B0505030300000004"/>
                <a:cs typeface="Spinnaker" panose="020B0505030300000004"/>
                <a:sym typeface="Spinnaker" panose="020B0505030300000004"/>
              </a:rPr>
              <a:t>é</a:t>
            </a:r>
            <a:r>
              <a:rPr lang="en-US" altLang="fr-FR">
                <a:solidFill>
                  <a:schemeClr val="dk1"/>
                </a:solidFill>
                <a:latin typeface="Spinnaker" panose="020B0505030300000004"/>
                <a:ea typeface="Spinnaker" panose="020B0505030300000004"/>
                <a:cs typeface="Spinnaker" panose="020B0505030300000004"/>
                <a:sym typeface="Spinnaker" panose="020B0505030300000004"/>
              </a:rPr>
              <a:t>nom</a:t>
            </a:r>
            <a:r>
              <a:rPr lang="" altLang="en-US">
                <a:solidFill>
                  <a:schemeClr val="dk1"/>
                </a:solidFill>
                <a:latin typeface="Spinnaker" panose="020B0505030300000004"/>
                <a:ea typeface="Spinnaker" panose="020B0505030300000004"/>
                <a:cs typeface="Spinnaker" panose="020B0505030300000004"/>
                <a:sym typeface="Spinnaker" panose="020B0505030300000004"/>
              </a:rPr>
              <a:t>è</a:t>
            </a:r>
            <a:r>
              <a:rPr lang="en-US" altLang="fr-FR">
                <a:solidFill>
                  <a:schemeClr val="dk1"/>
                </a:solidFill>
                <a:latin typeface="Spinnaker" panose="020B0505030300000004"/>
                <a:ea typeface="Spinnaker" panose="020B0505030300000004"/>
                <a:cs typeface="Spinnaker" panose="020B0505030300000004"/>
                <a:sym typeface="Spinnaker" panose="020B0505030300000004"/>
              </a:rPr>
              <a:t>nes climatiques extr</a:t>
            </a:r>
            <a:r>
              <a:rPr lang="en-US" altLang="en-US">
                <a:solidFill>
                  <a:schemeClr val="dk1"/>
                </a:solidFill>
                <a:latin typeface="Spinnaker" panose="020B0505030300000004"/>
                <a:ea typeface="Spinnaker" panose="020B0505030300000004"/>
                <a:cs typeface="Spinnaker" panose="020B0505030300000004"/>
                <a:sym typeface="Spinnaker" panose="020B0505030300000004"/>
              </a:rPr>
              <a:t>ê</a:t>
            </a:r>
            <a:r>
              <a:rPr lang="en-US" altLang="fr-FR">
                <a:solidFill>
                  <a:schemeClr val="dk1"/>
                </a:solidFill>
                <a:latin typeface="Spinnaker" panose="020B0505030300000004"/>
                <a:ea typeface="Spinnaker" panose="020B0505030300000004"/>
                <a:cs typeface="Spinnaker" panose="020B0505030300000004"/>
                <a:sym typeface="Spinnaker" panose="020B0505030300000004"/>
              </a:rPr>
              <a:t>mes</a:t>
            </a:r>
            <a:endParaRPr>
              <a:solidFill>
                <a:schemeClr val="dk1"/>
              </a:solidFill>
              <a:latin typeface="Spinnaker" panose="020B0505030300000004"/>
              <a:ea typeface="Spinnaker" panose="020B0505030300000004"/>
              <a:cs typeface="Spinnaker" panose="020B0505030300000004"/>
              <a:sym typeface="Spinnaker" panose="020B0505030300000004"/>
            </a:endParaRPr>
          </a:p>
        </p:txBody>
      </p:sp>
      <p:sp>
        <p:nvSpPr>
          <p:cNvPr id="946" name="Google Shape;946;p57"/>
          <p:cNvSpPr txBox="1"/>
          <p:nvPr>
            <p:custDataLst>
              <p:tags r:id="rId3"/>
            </p:custDataLst>
          </p:nvPr>
        </p:nvSpPr>
        <p:spPr>
          <a:xfrm>
            <a:off x="467995" y="3004185"/>
            <a:ext cx="2426970" cy="635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fr-FR">
                <a:solidFill>
                  <a:schemeClr val="dk1"/>
                </a:solidFill>
                <a:latin typeface="Spinnaker" panose="020B0505030300000004"/>
                <a:ea typeface="Spinnaker" panose="020B0505030300000004"/>
                <a:cs typeface="Spinnaker" panose="020B0505030300000004"/>
                <a:sym typeface="Spinnaker" panose="020B0505030300000004"/>
              </a:rPr>
              <a:t>N</a:t>
            </a:r>
            <a:r>
              <a:rPr lang="en-US" altLang="en-US">
                <a:solidFill>
                  <a:schemeClr val="dk1"/>
                </a:solidFill>
                <a:latin typeface="Spinnaker" panose="020B0505030300000004"/>
                <a:ea typeface="Spinnaker" panose="020B0505030300000004"/>
                <a:cs typeface="Spinnaker" panose="020B0505030300000004"/>
                <a:sym typeface="Spinnaker" panose="020B0505030300000004"/>
              </a:rPr>
              <a:t>é</a:t>
            </a:r>
            <a:r>
              <a:rPr lang="en-US" altLang="fr-FR">
                <a:solidFill>
                  <a:schemeClr val="dk1"/>
                </a:solidFill>
                <a:latin typeface="Spinnaker" panose="020B0505030300000004"/>
                <a:ea typeface="Spinnaker" panose="020B0505030300000004"/>
                <a:cs typeface="Spinnaker" panose="020B0505030300000004"/>
                <a:sym typeface="Spinnaker" panose="020B0505030300000004"/>
              </a:rPr>
              <a:t>cessit</a:t>
            </a:r>
            <a:r>
              <a:rPr lang="en-US" altLang="en-US">
                <a:solidFill>
                  <a:schemeClr val="dk1"/>
                </a:solidFill>
                <a:latin typeface="Spinnaker" panose="020B0505030300000004"/>
                <a:ea typeface="Spinnaker" panose="020B0505030300000004"/>
                <a:cs typeface="Spinnaker" panose="020B0505030300000004"/>
                <a:sym typeface="Spinnaker" panose="020B0505030300000004"/>
              </a:rPr>
              <a:t>é</a:t>
            </a:r>
            <a:r>
              <a:rPr lang="en-US" altLang="fr-FR">
                <a:solidFill>
                  <a:schemeClr val="dk1"/>
                </a:solidFill>
                <a:latin typeface="Spinnaker" panose="020B0505030300000004"/>
                <a:ea typeface="Spinnaker" panose="020B0505030300000004"/>
                <a:cs typeface="Spinnaker" panose="020B0505030300000004"/>
                <a:sym typeface="Spinnaker" panose="020B0505030300000004"/>
              </a:rPr>
              <a:t> de renforcer la r</a:t>
            </a:r>
            <a:r>
              <a:rPr lang="en-US" altLang="en-US">
                <a:solidFill>
                  <a:schemeClr val="dk1"/>
                </a:solidFill>
                <a:latin typeface="Spinnaker" panose="020B0505030300000004"/>
                <a:ea typeface="Spinnaker" panose="020B0505030300000004"/>
                <a:cs typeface="Spinnaker" panose="020B0505030300000004"/>
                <a:sym typeface="Spinnaker" panose="020B0505030300000004"/>
              </a:rPr>
              <a:t>é</a:t>
            </a:r>
            <a:r>
              <a:rPr lang="en-US" altLang="fr-FR">
                <a:solidFill>
                  <a:schemeClr val="dk1"/>
                </a:solidFill>
                <a:latin typeface="Spinnaker" panose="020B0505030300000004"/>
                <a:ea typeface="Spinnaker" panose="020B0505030300000004"/>
                <a:cs typeface="Spinnaker" panose="020B0505030300000004"/>
                <a:sym typeface="Spinnaker" panose="020B0505030300000004"/>
              </a:rPr>
              <a:t>silience des syst</a:t>
            </a:r>
            <a:r>
              <a:rPr lang="" altLang="en-US">
                <a:solidFill>
                  <a:schemeClr val="dk1"/>
                </a:solidFill>
                <a:latin typeface="Spinnaker" panose="020B0505030300000004"/>
                <a:ea typeface="Spinnaker" panose="020B0505030300000004"/>
                <a:cs typeface="Spinnaker" panose="020B0505030300000004"/>
                <a:sym typeface="Spinnaker" panose="020B0505030300000004"/>
              </a:rPr>
              <a:t>è</a:t>
            </a:r>
            <a:r>
              <a:rPr lang="en-US" altLang="fr-FR">
                <a:solidFill>
                  <a:schemeClr val="dk1"/>
                </a:solidFill>
                <a:latin typeface="Spinnaker" panose="020B0505030300000004"/>
                <a:ea typeface="Spinnaker" panose="020B0505030300000004"/>
                <a:cs typeface="Spinnaker" panose="020B0505030300000004"/>
                <a:sym typeface="Spinnaker" panose="020B0505030300000004"/>
              </a:rPr>
              <a:t>mes agricoles</a:t>
            </a:r>
            <a:endParaRPr>
              <a:solidFill>
                <a:schemeClr val="dk1"/>
              </a:solidFill>
              <a:latin typeface="Spinnaker" panose="020B0505030300000004"/>
              <a:ea typeface="Spinnaker" panose="020B0505030300000004"/>
              <a:cs typeface="Spinnaker" panose="020B0505030300000004"/>
              <a:sym typeface="Spinnaker" panose="020B0505030300000004"/>
            </a:endParaRPr>
          </a:p>
        </p:txBody>
      </p:sp>
      <p:sp>
        <p:nvSpPr>
          <p:cNvPr id="947" name="Google Shape;947;p57"/>
          <p:cNvSpPr txBox="1"/>
          <p:nvPr>
            <p:custDataLst>
              <p:tags r:id="rId4"/>
            </p:custDataLst>
          </p:nvPr>
        </p:nvSpPr>
        <p:spPr>
          <a:xfrm>
            <a:off x="6156325" y="1491615"/>
            <a:ext cx="2539365" cy="635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fr-FR">
                <a:solidFill>
                  <a:schemeClr val="dk1"/>
                </a:solidFill>
                <a:latin typeface="Spinnaker" panose="020B0505030300000004"/>
                <a:ea typeface="Spinnaker" panose="020B0505030300000004"/>
                <a:cs typeface="Spinnaker" panose="020B0505030300000004"/>
                <a:sym typeface="Spinnaker" panose="020B0505030300000004"/>
              </a:rPr>
              <a:t>Importance de la gestion durable des ressources naturelles</a:t>
            </a:r>
            <a:endParaRPr>
              <a:solidFill>
                <a:schemeClr val="dk1"/>
              </a:solidFill>
              <a:latin typeface="Spinnaker" panose="020B0505030300000004"/>
              <a:ea typeface="Spinnaker" panose="020B0505030300000004"/>
              <a:cs typeface="Spinnaker" panose="020B0505030300000004"/>
              <a:sym typeface="Spinnaker" panose="020B0505030300000004"/>
            </a:endParaRPr>
          </a:p>
        </p:txBody>
      </p:sp>
      <p:pic>
        <p:nvPicPr>
          <p:cNvPr id="952" name="Google Shape;952;p57"/>
          <p:cNvPicPr preferRelativeResize="0"/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3635755" y="1708135"/>
            <a:ext cx="2155699" cy="215569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</p:pic>
      <p:sp>
        <p:nvSpPr>
          <p:cNvPr id="953" name="Google Shape;953;p57"/>
          <p:cNvSpPr/>
          <p:nvPr>
            <p:custDataLst>
              <p:tags r:id="rId7"/>
            </p:custDataLst>
          </p:nvPr>
        </p:nvSpPr>
        <p:spPr>
          <a:xfrm>
            <a:off x="3779500" y="1348090"/>
            <a:ext cx="598200" cy="5982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pinnaker" panose="020B0505030300000004"/>
              <a:ea typeface="Spinnaker" panose="020B0505030300000004"/>
              <a:cs typeface="Spinnaker" panose="020B0505030300000004"/>
              <a:sym typeface="Spinnaker" panose="020B0505030300000004"/>
            </a:endParaRPr>
          </a:p>
        </p:txBody>
      </p:sp>
      <p:sp>
        <p:nvSpPr>
          <p:cNvPr id="961" name="Google Shape;961;p57"/>
          <p:cNvSpPr/>
          <p:nvPr>
            <p:custDataLst>
              <p:tags r:id="rId8"/>
            </p:custDataLst>
          </p:nvPr>
        </p:nvSpPr>
        <p:spPr>
          <a:xfrm>
            <a:off x="4744375" y="1326500"/>
            <a:ext cx="598200" cy="5982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pinnaker" panose="020B0505030300000004"/>
              <a:ea typeface="Spinnaker" panose="020B0505030300000004"/>
              <a:cs typeface="Spinnaker" panose="020B0505030300000004"/>
              <a:sym typeface="Spinnaker" panose="020B0505030300000004"/>
            </a:endParaRPr>
          </a:p>
        </p:txBody>
      </p:sp>
      <p:sp>
        <p:nvSpPr>
          <p:cNvPr id="967" name="Google Shape;967;p57"/>
          <p:cNvSpPr/>
          <p:nvPr>
            <p:custDataLst>
              <p:tags r:id="rId9"/>
            </p:custDataLst>
          </p:nvPr>
        </p:nvSpPr>
        <p:spPr>
          <a:xfrm>
            <a:off x="3801725" y="3359300"/>
            <a:ext cx="598200" cy="5982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pinnaker" panose="020B0505030300000004"/>
              <a:ea typeface="Spinnaker" panose="020B0505030300000004"/>
              <a:cs typeface="Spinnaker" panose="020B0505030300000004"/>
              <a:sym typeface="Spinnaker" panose="020B0505030300000004"/>
            </a:endParaRPr>
          </a:p>
        </p:txBody>
      </p:sp>
      <p:grpSp>
        <p:nvGrpSpPr>
          <p:cNvPr id="968" name="Google Shape;968;p57"/>
          <p:cNvGrpSpPr/>
          <p:nvPr>
            <p:custDataLst>
              <p:tags r:id="rId10"/>
            </p:custDataLst>
          </p:nvPr>
        </p:nvGrpSpPr>
        <p:grpSpPr>
          <a:xfrm>
            <a:off x="-612484" y="3220126"/>
            <a:ext cx="7411355" cy="792572"/>
            <a:chOff x="-4576468" y="2796582"/>
            <a:chExt cx="9908233" cy="1059447"/>
          </a:xfrm>
        </p:grpSpPr>
        <p:sp>
          <p:nvSpPr>
            <p:cNvPr id="971" name="Google Shape;971;p57"/>
            <p:cNvSpPr/>
            <p:nvPr>
              <p:custDataLst>
                <p:tags r:id="rId11"/>
              </p:custDataLst>
            </p:nvPr>
          </p:nvSpPr>
          <p:spPr>
            <a:xfrm>
              <a:off x="-4576468" y="2796582"/>
              <a:ext cx="27831" cy="27835"/>
            </a:xfrm>
            <a:custGeom>
              <a:avLst/>
              <a:gdLst/>
              <a:ahLst/>
              <a:cxnLst/>
              <a:rect l="l" t="t" r="r" b="b"/>
              <a:pathLst>
                <a:path w="26380" h="26384" extrusionOk="0">
                  <a:moveTo>
                    <a:pt x="0" y="0"/>
                  </a:moveTo>
                  <a:lnTo>
                    <a:pt x="26381" y="0"/>
                  </a:lnTo>
                  <a:lnTo>
                    <a:pt x="26381" y="26385"/>
                  </a:lnTo>
                  <a:lnTo>
                    <a:pt x="0" y="2638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976" name="Google Shape;976;p57"/>
            <p:cNvSpPr/>
            <p:nvPr>
              <p:custDataLst>
                <p:tags r:id="rId12"/>
              </p:custDataLst>
            </p:nvPr>
          </p:nvSpPr>
          <p:spPr>
            <a:xfrm>
              <a:off x="5049736" y="3663045"/>
              <a:ext cx="282029" cy="192984"/>
            </a:xfrm>
            <a:custGeom>
              <a:avLst/>
              <a:gdLst/>
              <a:ahLst/>
              <a:cxnLst/>
              <a:rect l="l" t="t" r="r" b="b"/>
              <a:pathLst>
                <a:path w="267326" h="182923" extrusionOk="0">
                  <a:moveTo>
                    <a:pt x="182908" y="126647"/>
                  </a:moveTo>
                  <a:lnTo>
                    <a:pt x="239187" y="126647"/>
                  </a:lnTo>
                  <a:cubicBezTo>
                    <a:pt x="254722" y="126647"/>
                    <a:pt x="267326" y="114041"/>
                    <a:pt x="267326" y="98504"/>
                  </a:cubicBezTo>
                  <a:cubicBezTo>
                    <a:pt x="267198" y="82696"/>
                    <a:pt x="254183" y="70289"/>
                    <a:pt x="239187" y="70360"/>
                  </a:cubicBezTo>
                  <a:lnTo>
                    <a:pt x="211047" y="70360"/>
                  </a:lnTo>
                  <a:cubicBezTo>
                    <a:pt x="195512" y="70360"/>
                    <a:pt x="182908" y="57754"/>
                    <a:pt x="182908" y="42216"/>
                  </a:cubicBezTo>
                  <a:lnTo>
                    <a:pt x="182908" y="0"/>
                  </a:lnTo>
                  <a:cubicBezTo>
                    <a:pt x="81886" y="0"/>
                    <a:pt x="0" y="81899"/>
                    <a:pt x="0" y="182923"/>
                  </a:cubicBezTo>
                  <a:lnTo>
                    <a:pt x="70349" y="182923"/>
                  </a:lnTo>
                  <a:cubicBezTo>
                    <a:pt x="85884" y="182923"/>
                    <a:pt x="98489" y="170317"/>
                    <a:pt x="98489" y="154780"/>
                  </a:cubicBezTo>
                  <a:cubicBezTo>
                    <a:pt x="98618" y="138972"/>
                    <a:pt x="111632" y="126565"/>
                    <a:pt x="126628" y="126636"/>
                  </a:cubicBezTo>
                  <a:lnTo>
                    <a:pt x="182908" y="12663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sp>
        <p:nvSpPr>
          <p:cNvPr id="978" name="Google Shape;978;p57"/>
          <p:cNvSpPr/>
          <p:nvPr>
            <p:custDataLst>
              <p:tags r:id="rId13"/>
            </p:custDataLst>
          </p:nvPr>
        </p:nvSpPr>
        <p:spPr>
          <a:xfrm>
            <a:off x="4744375" y="3359300"/>
            <a:ext cx="598200" cy="5982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pinnaker" panose="020B0505030300000004"/>
              <a:ea typeface="Spinnaker" panose="020B0505030300000004"/>
              <a:cs typeface="Spinnaker" panose="020B0505030300000004"/>
              <a:sym typeface="Spinnaker" panose="020B0505030300000004"/>
            </a:endParaRPr>
          </a:p>
        </p:txBody>
      </p:sp>
      <p:cxnSp>
        <p:nvCxnSpPr>
          <p:cNvPr id="984" name="Google Shape;984;p57"/>
          <p:cNvCxnSpPr>
            <a:stCxn id="948" idx="3"/>
            <a:endCxn id="953" idx="2"/>
          </p:cNvCxnSpPr>
          <p:nvPr>
            <p:custDataLst>
              <p:tags r:id="rId14"/>
            </p:custDataLst>
          </p:nvPr>
        </p:nvCxnSpPr>
        <p:spPr>
          <a:xfrm flipV="1">
            <a:off x="2927985" y="1647190"/>
            <a:ext cx="851535" cy="255905"/>
          </a:xfrm>
          <a:prstGeom prst="bentConnector3">
            <a:avLst>
              <a:gd name="adj1" fmla="val 50037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985" name="Google Shape;985;p57"/>
          <p:cNvCxnSpPr>
            <a:stCxn id="949" idx="1"/>
            <a:endCxn id="961" idx="6"/>
          </p:cNvCxnSpPr>
          <p:nvPr>
            <p:custDataLst>
              <p:tags r:id="rId15"/>
            </p:custDataLst>
          </p:nvPr>
        </p:nvCxnSpPr>
        <p:spPr>
          <a:xfrm rot="10800000">
            <a:off x="5342547" y="1625700"/>
            <a:ext cx="873600" cy="277200"/>
          </a:xfrm>
          <a:prstGeom prst="bentConnector3">
            <a:avLst>
              <a:gd name="adj1" fmla="val 49998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986" name="Google Shape;986;p57"/>
          <p:cNvCxnSpPr>
            <a:stCxn id="950" idx="3"/>
            <a:endCxn id="967" idx="2"/>
          </p:cNvCxnSpPr>
          <p:nvPr>
            <p:custDataLst>
              <p:tags r:id="rId16"/>
            </p:custDataLst>
          </p:nvPr>
        </p:nvCxnSpPr>
        <p:spPr>
          <a:xfrm>
            <a:off x="2928055" y="3333100"/>
            <a:ext cx="873600" cy="325200"/>
          </a:xfrm>
          <a:prstGeom prst="bentConnector3">
            <a:avLst>
              <a:gd name="adj1" fmla="val 50004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987" name="Google Shape;987;p57"/>
          <p:cNvCxnSpPr>
            <a:stCxn id="951" idx="1"/>
            <a:endCxn id="978" idx="6"/>
          </p:cNvCxnSpPr>
          <p:nvPr>
            <p:custDataLst>
              <p:tags r:id="rId17"/>
            </p:custDataLst>
          </p:nvPr>
        </p:nvCxnSpPr>
        <p:spPr>
          <a:xfrm flipH="1">
            <a:off x="5342547" y="3333100"/>
            <a:ext cx="873600" cy="325200"/>
          </a:xfrm>
          <a:prstGeom prst="bentConnector3">
            <a:avLst>
              <a:gd name="adj1" fmla="val 49998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472" name="Google Shape;472;p37"/>
          <p:cNvSpPr txBox="1"/>
          <p:nvPr/>
        </p:nvSpPr>
        <p:spPr>
          <a:xfrm>
            <a:off x="3838800" y="-92710"/>
            <a:ext cx="1466400" cy="811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Unbounded"/>
              <a:buNone/>
              <a:defRPr sz="5000" b="1" i="0" u="none" strike="noStrike" cap="none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Unbounded"/>
              <a:buNone/>
              <a:defRPr sz="3600" b="1" i="0" u="none" strike="noStrike" cap="none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Unbounded"/>
              <a:buNone/>
              <a:defRPr sz="3600" b="1" i="0" u="none" strike="noStrike" cap="none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Unbounded"/>
              <a:buNone/>
              <a:defRPr sz="3600" b="1" i="0" u="none" strike="noStrike" cap="none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Unbounded"/>
              <a:buNone/>
              <a:defRPr sz="3600" b="1" i="0" u="none" strike="noStrike" cap="none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Unbounded"/>
              <a:buNone/>
              <a:defRPr sz="3600" b="1" i="0" u="none" strike="noStrike" cap="none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Unbounded"/>
              <a:buNone/>
              <a:defRPr sz="3600" b="1" i="0" u="none" strike="noStrike" cap="none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Unbounded"/>
              <a:buNone/>
              <a:defRPr sz="3600" b="1" i="0" u="none" strike="noStrike" cap="none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Unbounded"/>
              <a:buNone/>
              <a:defRPr sz="3600" b="1" i="0" u="none" strike="noStrike" cap="none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</a:t>
            </a:r>
            <a:r>
              <a:rPr lang="fr-FR" altLang="en-GB"/>
              <a:t>4</a:t>
            </a:r>
            <a:endParaRPr lang="fr-FR" altLang="en-GB"/>
          </a:p>
        </p:txBody>
      </p:sp>
      <p:grpSp>
        <p:nvGrpSpPr>
          <p:cNvPr id="540" name="Google Shape;540;p41"/>
          <p:cNvGrpSpPr/>
          <p:nvPr>
            <p:custDataLst>
              <p:tags r:id="rId18"/>
            </p:custDataLst>
          </p:nvPr>
        </p:nvGrpSpPr>
        <p:grpSpPr>
          <a:xfrm>
            <a:off x="4874260" y="1495425"/>
            <a:ext cx="347980" cy="279400"/>
            <a:chOff x="4042319" y="1628928"/>
            <a:chExt cx="474997" cy="406924"/>
          </a:xfrm>
        </p:grpSpPr>
        <p:sp>
          <p:nvSpPr>
            <p:cNvPr id="541" name="Google Shape;541;p41"/>
            <p:cNvSpPr/>
            <p:nvPr>
              <p:custDataLst>
                <p:tags r:id="rId19"/>
              </p:custDataLst>
            </p:nvPr>
          </p:nvSpPr>
          <p:spPr>
            <a:xfrm>
              <a:off x="4042319" y="1628939"/>
              <a:ext cx="474997" cy="367708"/>
            </a:xfrm>
            <a:custGeom>
              <a:avLst/>
              <a:gdLst/>
              <a:ahLst/>
              <a:cxnLst/>
              <a:rect l="l" t="t" r="r" b="b"/>
              <a:pathLst>
                <a:path w="450234" h="348538" extrusionOk="0">
                  <a:moveTo>
                    <a:pt x="321753" y="0"/>
                  </a:moveTo>
                  <a:cubicBezTo>
                    <a:pt x="283202" y="0"/>
                    <a:pt x="248649" y="17004"/>
                    <a:pt x="225105" y="43904"/>
                  </a:cubicBezTo>
                  <a:cubicBezTo>
                    <a:pt x="201550" y="17015"/>
                    <a:pt x="166997" y="0"/>
                    <a:pt x="128457" y="0"/>
                  </a:cubicBezTo>
                  <a:lnTo>
                    <a:pt x="8817" y="81594"/>
                  </a:lnTo>
                  <a:cubicBezTo>
                    <a:pt x="3130" y="96123"/>
                    <a:pt x="0" y="111942"/>
                    <a:pt x="0" y="128488"/>
                  </a:cubicBezTo>
                  <a:cubicBezTo>
                    <a:pt x="0" y="131596"/>
                    <a:pt x="117" y="134727"/>
                    <a:pt x="364" y="137881"/>
                  </a:cubicBezTo>
                  <a:cubicBezTo>
                    <a:pt x="1067" y="147556"/>
                    <a:pt x="22066" y="167608"/>
                    <a:pt x="22066" y="167608"/>
                  </a:cubicBezTo>
                  <a:cubicBezTo>
                    <a:pt x="22066" y="167608"/>
                    <a:pt x="12159" y="185128"/>
                    <a:pt x="16649" y="194169"/>
                  </a:cubicBezTo>
                  <a:cubicBezTo>
                    <a:pt x="39477" y="240126"/>
                    <a:pt x="87256" y="291078"/>
                    <a:pt x="168838" y="348538"/>
                  </a:cubicBezTo>
                  <a:lnTo>
                    <a:pt x="225117" y="348538"/>
                  </a:lnTo>
                  <a:lnTo>
                    <a:pt x="433585" y="194169"/>
                  </a:lnTo>
                  <a:cubicBezTo>
                    <a:pt x="445064" y="171080"/>
                    <a:pt x="450234" y="149256"/>
                    <a:pt x="450234" y="128488"/>
                  </a:cubicBezTo>
                  <a:cubicBezTo>
                    <a:pt x="450211" y="57519"/>
                    <a:pt x="392700" y="0"/>
                    <a:pt x="3217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542" name="Google Shape;542;p41"/>
            <p:cNvSpPr/>
            <p:nvPr>
              <p:custDataLst>
                <p:tags r:id="rId20"/>
              </p:custDataLst>
            </p:nvPr>
          </p:nvSpPr>
          <p:spPr>
            <a:xfrm>
              <a:off x="4042678" y="1628928"/>
              <a:ext cx="355864" cy="204848"/>
            </a:xfrm>
            <a:custGeom>
              <a:avLst/>
              <a:gdLst/>
              <a:ahLst/>
              <a:cxnLst/>
              <a:rect l="l" t="t" r="r" b="b"/>
              <a:pathLst>
                <a:path w="337312" h="194169" extrusionOk="0">
                  <a:moveTo>
                    <a:pt x="55916" y="137881"/>
                  </a:moveTo>
                  <a:lnTo>
                    <a:pt x="0" y="137881"/>
                  </a:lnTo>
                  <a:cubicBezTo>
                    <a:pt x="1325" y="155811"/>
                    <a:pt x="6519" y="174539"/>
                    <a:pt x="16286" y="194169"/>
                  </a:cubicBezTo>
                  <a:lnTo>
                    <a:pt x="112195" y="194169"/>
                  </a:lnTo>
                  <a:cubicBezTo>
                    <a:pt x="127730" y="194169"/>
                    <a:pt x="140335" y="181563"/>
                    <a:pt x="140335" y="166025"/>
                  </a:cubicBezTo>
                  <a:cubicBezTo>
                    <a:pt x="140464" y="150206"/>
                    <a:pt x="153466" y="137811"/>
                    <a:pt x="168474" y="137881"/>
                  </a:cubicBezTo>
                  <a:lnTo>
                    <a:pt x="224754" y="137881"/>
                  </a:lnTo>
                  <a:lnTo>
                    <a:pt x="309172" y="137881"/>
                  </a:lnTo>
                  <a:cubicBezTo>
                    <a:pt x="324720" y="137881"/>
                    <a:pt x="337312" y="125275"/>
                    <a:pt x="337312" y="109738"/>
                  </a:cubicBezTo>
                  <a:cubicBezTo>
                    <a:pt x="337183" y="93918"/>
                    <a:pt x="324180" y="81523"/>
                    <a:pt x="309172" y="81594"/>
                  </a:cubicBezTo>
                  <a:lnTo>
                    <a:pt x="252893" y="81594"/>
                  </a:lnTo>
                  <a:cubicBezTo>
                    <a:pt x="237358" y="81594"/>
                    <a:pt x="224754" y="68988"/>
                    <a:pt x="224754" y="53450"/>
                  </a:cubicBezTo>
                  <a:lnTo>
                    <a:pt x="224754" y="43904"/>
                  </a:lnTo>
                  <a:cubicBezTo>
                    <a:pt x="201198" y="17015"/>
                    <a:pt x="166645" y="0"/>
                    <a:pt x="128106" y="0"/>
                  </a:cubicBezTo>
                  <a:cubicBezTo>
                    <a:pt x="73702" y="0"/>
                    <a:pt x="27190" y="33820"/>
                    <a:pt x="8465" y="81594"/>
                  </a:cubicBezTo>
                  <a:lnTo>
                    <a:pt x="55927" y="81594"/>
                  </a:lnTo>
                  <a:cubicBezTo>
                    <a:pt x="71463" y="81594"/>
                    <a:pt x="84067" y="94200"/>
                    <a:pt x="84067" y="109738"/>
                  </a:cubicBezTo>
                  <a:cubicBezTo>
                    <a:pt x="83926" y="125557"/>
                    <a:pt x="70924" y="137952"/>
                    <a:pt x="55916" y="13788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543" name="Google Shape;543;p41"/>
            <p:cNvSpPr/>
            <p:nvPr>
              <p:custDataLst>
                <p:tags r:id="rId21"/>
              </p:custDataLst>
            </p:nvPr>
          </p:nvSpPr>
          <p:spPr>
            <a:xfrm>
              <a:off x="4220311" y="1833664"/>
              <a:ext cx="279308" cy="202188"/>
            </a:xfrm>
            <a:custGeom>
              <a:avLst/>
              <a:gdLst/>
              <a:ahLst/>
              <a:cxnLst/>
              <a:rect l="l" t="t" r="r" b="b"/>
              <a:pathLst>
                <a:path w="264747" h="191647" extrusionOk="0">
                  <a:moveTo>
                    <a:pt x="84419" y="112575"/>
                  </a:moveTo>
                  <a:lnTo>
                    <a:pt x="56279" y="112575"/>
                  </a:lnTo>
                  <a:lnTo>
                    <a:pt x="28140" y="112575"/>
                  </a:lnTo>
                  <a:cubicBezTo>
                    <a:pt x="12604" y="112575"/>
                    <a:pt x="0" y="125182"/>
                    <a:pt x="0" y="140719"/>
                  </a:cubicBezTo>
                  <a:lnTo>
                    <a:pt x="0" y="154369"/>
                  </a:lnTo>
                  <a:cubicBezTo>
                    <a:pt x="17212" y="166494"/>
                    <a:pt x="35960" y="178925"/>
                    <a:pt x="56279" y="191648"/>
                  </a:cubicBezTo>
                  <a:cubicBezTo>
                    <a:pt x="172859" y="118638"/>
                    <a:pt x="237100" y="55666"/>
                    <a:pt x="264747" y="0"/>
                  </a:cubicBezTo>
                  <a:lnTo>
                    <a:pt x="84419" y="0"/>
                  </a:lnTo>
                  <a:cubicBezTo>
                    <a:pt x="68883" y="0"/>
                    <a:pt x="56279" y="12606"/>
                    <a:pt x="56279" y="28144"/>
                  </a:cubicBezTo>
                  <a:cubicBezTo>
                    <a:pt x="56408" y="43951"/>
                    <a:pt x="69411" y="56358"/>
                    <a:pt x="84419" y="56288"/>
                  </a:cubicBezTo>
                  <a:cubicBezTo>
                    <a:pt x="100236" y="56417"/>
                    <a:pt x="112641" y="69433"/>
                    <a:pt x="112559" y="84432"/>
                  </a:cubicBezTo>
                  <a:cubicBezTo>
                    <a:pt x="112559" y="99969"/>
                    <a:pt x="99966" y="112575"/>
                    <a:pt x="84419" y="11257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grpSp>
        <p:nvGrpSpPr>
          <p:cNvPr id="6" name="Google Shape;540;p41"/>
          <p:cNvGrpSpPr/>
          <p:nvPr>
            <p:custDataLst>
              <p:tags r:id="rId22"/>
            </p:custDataLst>
          </p:nvPr>
        </p:nvGrpSpPr>
        <p:grpSpPr>
          <a:xfrm>
            <a:off x="3924300" y="1491615"/>
            <a:ext cx="347980" cy="279400"/>
            <a:chOff x="4042319" y="1628928"/>
            <a:chExt cx="474997" cy="406924"/>
          </a:xfrm>
        </p:grpSpPr>
        <p:sp>
          <p:nvSpPr>
            <p:cNvPr id="7" name="Google Shape;541;p41"/>
            <p:cNvSpPr/>
            <p:nvPr>
              <p:custDataLst>
                <p:tags r:id="rId23"/>
              </p:custDataLst>
            </p:nvPr>
          </p:nvSpPr>
          <p:spPr>
            <a:xfrm>
              <a:off x="4042319" y="1628939"/>
              <a:ext cx="474997" cy="367708"/>
            </a:xfrm>
            <a:custGeom>
              <a:avLst/>
              <a:gdLst/>
              <a:ahLst/>
              <a:cxnLst/>
              <a:rect l="l" t="t" r="r" b="b"/>
              <a:pathLst>
                <a:path w="450234" h="348538" extrusionOk="0">
                  <a:moveTo>
                    <a:pt x="321753" y="0"/>
                  </a:moveTo>
                  <a:cubicBezTo>
                    <a:pt x="283202" y="0"/>
                    <a:pt x="248649" y="17004"/>
                    <a:pt x="225105" y="43904"/>
                  </a:cubicBezTo>
                  <a:cubicBezTo>
                    <a:pt x="201550" y="17015"/>
                    <a:pt x="166997" y="0"/>
                    <a:pt x="128457" y="0"/>
                  </a:cubicBezTo>
                  <a:lnTo>
                    <a:pt x="8817" y="81594"/>
                  </a:lnTo>
                  <a:cubicBezTo>
                    <a:pt x="3130" y="96123"/>
                    <a:pt x="0" y="111942"/>
                    <a:pt x="0" y="128488"/>
                  </a:cubicBezTo>
                  <a:cubicBezTo>
                    <a:pt x="0" y="131596"/>
                    <a:pt x="117" y="134727"/>
                    <a:pt x="364" y="137881"/>
                  </a:cubicBezTo>
                  <a:cubicBezTo>
                    <a:pt x="1067" y="147556"/>
                    <a:pt x="22066" y="167608"/>
                    <a:pt x="22066" y="167608"/>
                  </a:cubicBezTo>
                  <a:cubicBezTo>
                    <a:pt x="22066" y="167608"/>
                    <a:pt x="12159" y="185128"/>
                    <a:pt x="16649" y="194169"/>
                  </a:cubicBezTo>
                  <a:cubicBezTo>
                    <a:pt x="39477" y="240126"/>
                    <a:pt x="87256" y="291078"/>
                    <a:pt x="168838" y="348538"/>
                  </a:cubicBezTo>
                  <a:lnTo>
                    <a:pt x="225117" y="348538"/>
                  </a:lnTo>
                  <a:lnTo>
                    <a:pt x="433585" y="194169"/>
                  </a:lnTo>
                  <a:cubicBezTo>
                    <a:pt x="445064" y="171080"/>
                    <a:pt x="450234" y="149256"/>
                    <a:pt x="450234" y="128488"/>
                  </a:cubicBezTo>
                  <a:cubicBezTo>
                    <a:pt x="450211" y="57519"/>
                    <a:pt x="392700" y="0"/>
                    <a:pt x="3217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8" name="Google Shape;542;p41"/>
            <p:cNvSpPr/>
            <p:nvPr>
              <p:custDataLst>
                <p:tags r:id="rId24"/>
              </p:custDataLst>
            </p:nvPr>
          </p:nvSpPr>
          <p:spPr>
            <a:xfrm>
              <a:off x="4042678" y="1628928"/>
              <a:ext cx="355864" cy="204848"/>
            </a:xfrm>
            <a:custGeom>
              <a:avLst/>
              <a:gdLst/>
              <a:ahLst/>
              <a:cxnLst/>
              <a:rect l="l" t="t" r="r" b="b"/>
              <a:pathLst>
                <a:path w="337312" h="194169" extrusionOk="0">
                  <a:moveTo>
                    <a:pt x="55916" y="137881"/>
                  </a:moveTo>
                  <a:lnTo>
                    <a:pt x="0" y="137881"/>
                  </a:lnTo>
                  <a:cubicBezTo>
                    <a:pt x="1325" y="155811"/>
                    <a:pt x="6519" y="174539"/>
                    <a:pt x="16286" y="194169"/>
                  </a:cubicBezTo>
                  <a:lnTo>
                    <a:pt x="112195" y="194169"/>
                  </a:lnTo>
                  <a:cubicBezTo>
                    <a:pt x="127730" y="194169"/>
                    <a:pt x="140335" y="181563"/>
                    <a:pt x="140335" y="166025"/>
                  </a:cubicBezTo>
                  <a:cubicBezTo>
                    <a:pt x="140464" y="150206"/>
                    <a:pt x="153466" y="137811"/>
                    <a:pt x="168474" y="137881"/>
                  </a:cubicBezTo>
                  <a:lnTo>
                    <a:pt x="224754" y="137881"/>
                  </a:lnTo>
                  <a:lnTo>
                    <a:pt x="309172" y="137881"/>
                  </a:lnTo>
                  <a:cubicBezTo>
                    <a:pt x="324720" y="137881"/>
                    <a:pt x="337312" y="125275"/>
                    <a:pt x="337312" y="109738"/>
                  </a:cubicBezTo>
                  <a:cubicBezTo>
                    <a:pt x="337183" y="93918"/>
                    <a:pt x="324180" y="81523"/>
                    <a:pt x="309172" y="81594"/>
                  </a:cubicBezTo>
                  <a:lnTo>
                    <a:pt x="252893" y="81594"/>
                  </a:lnTo>
                  <a:cubicBezTo>
                    <a:pt x="237358" y="81594"/>
                    <a:pt x="224754" y="68988"/>
                    <a:pt x="224754" y="53450"/>
                  </a:cubicBezTo>
                  <a:lnTo>
                    <a:pt x="224754" y="43904"/>
                  </a:lnTo>
                  <a:cubicBezTo>
                    <a:pt x="201198" y="17015"/>
                    <a:pt x="166645" y="0"/>
                    <a:pt x="128106" y="0"/>
                  </a:cubicBezTo>
                  <a:cubicBezTo>
                    <a:pt x="73702" y="0"/>
                    <a:pt x="27190" y="33820"/>
                    <a:pt x="8465" y="81594"/>
                  </a:cubicBezTo>
                  <a:lnTo>
                    <a:pt x="55927" y="81594"/>
                  </a:lnTo>
                  <a:cubicBezTo>
                    <a:pt x="71463" y="81594"/>
                    <a:pt x="84067" y="94200"/>
                    <a:pt x="84067" y="109738"/>
                  </a:cubicBezTo>
                  <a:cubicBezTo>
                    <a:pt x="83926" y="125557"/>
                    <a:pt x="70924" y="137952"/>
                    <a:pt x="55916" y="13788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9" name="Google Shape;543;p41"/>
            <p:cNvSpPr/>
            <p:nvPr>
              <p:custDataLst>
                <p:tags r:id="rId25"/>
              </p:custDataLst>
            </p:nvPr>
          </p:nvSpPr>
          <p:spPr>
            <a:xfrm>
              <a:off x="4220311" y="1833664"/>
              <a:ext cx="279308" cy="202188"/>
            </a:xfrm>
            <a:custGeom>
              <a:avLst/>
              <a:gdLst/>
              <a:ahLst/>
              <a:cxnLst/>
              <a:rect l="l" t="t" r="r" b="b"/>
              <a:pathLst>
                <a:path w="264747" h="191647" extrusionOk="0">
                  <a:moveTo>
                    <a:pt x="84419" y="112575"/>
                  </a:moveTo>
                  <a:lnTo>
                    <a:pt x="56279" y="112575"/>
                  </a:lnTo>
                  <a:lnTo>
                    <a:pt x="28140" y="112575"/>
                  </a:lnTo>
                  <a:cubicBezTo>
                    <a:pt x="12604" y="112575"/>
                    <a:pt x="0" y="125182"/>
                    <a:pt x="0" y="140719"/>
                  </a:cubicBezTo>
                  <a:lnTo>
                    <a:pt x="0" y="154369"/>
                  </a:lnTo>
                  <a:cubicBezTo>
                    <a:pt x="17212" y="166494"/>
                    <a:pt x="35960" y="178925"/>
                    <a:pt x="56279" y="191648"/>
                  </a:cubicBezTo>
                  <a:cubicBezTo>
                    <a:pt x="172859" y="118638"/>
                    <a:pt x="237100" y="55666"/>
                    <a:pt x="264747" y="0"/>
                  </a:cubicBezTo>
                  <a:lnTo>
                    <a:pt x="84419" y="0"/>
                  </a:lnTo>
                  <a:cubicBezTo>
                    <a:pt x="68883" y="0"/>
                    <a:pt x="56279" y="12606"/>
                    <a:pt x="56279" y="28144"/>
                  </a:cubicBezTo>
                  <a:cubicBezTo>
                    <a:pt x="56408" y="43951"/>
                    <a:pt x="69411" y="56358"/>
                    <a:pt x="84419" y="56288"/>
                  </a:cubicBezTo>
                  <a:cubicBezTo>
                    <a:pt x="100236" y="56417"/>
                    <a:pt x="112641" y="69433"/>
                    <a:pt x="112559" y="84432"/>
                  </a:cubicBezTo>
                  <a:cubicBezTo>
                    <a:pt x="112559" y="99969"/>
                    <a:pt x="99966" y="112575"/>
                    <a:pt x="84419" y="11257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grpSp>
        <p:nvGrpSpPr>
          <p:cNvPr id="10" name="Google Shape;540;p41"/>
          <p:cNvGrpSpPr/>
          <p:nvPr>
            <p:custDataLst>
              <p:tags r:id="rId26"/>
            </p:custDataLst>
          </p:nvPr>
        </p:nvGrpSpPr>
        <p:grpSpPr>
          <a:xfrm>
            <a:off x="4874260" y="3511550"/>
            <a:ext cx="347980" cy="279400"/>
            <a:chOff x="4042319" y="1628928"/>
            <a:chExt cx="474997" cy="406924"/>
          </a:xfrm>
        </p:grpSpPr>
        <p:sp>
          <p:nvSpPr>
            <p:cNvPr id="11" name="Google Shape;541;p41"/>
            <p:cNvSpPr/>
            <p:nvPr>
              <p:custDataLst>
                <p:tags r:id="rId27"/>
              </p:custDataLst>
            </p:nvPr>
          </p:nvSpPr>
          <p:spPr>
            <a:xfrm>
              <a:off x="4042319" y="1628939"/>
              <a:ext cx="474997" cy="367708"/>
            </a:xfrm>
            <a:custGeom>
              <a:avLst/>
              <a:gdLst/>
              <a:ahLst/>
              <a:cxnLst/>
              <a:rect l="l" t="t" r="r" b="b"/>
              <a:pathLst>
                <a:path w="450234" h="348538" extrusionOk="0">
                  <a:moveTo>
                    <a:pt x="321753" y="0"/>
                  </a:moveTo>
                  <a:cubicBezTo>
                    <a:pt x="283202" y="0"/>
                    <a:pt x="248649" y="17004"/>
                    <a:pt x="225105" y="43904"/>
                  </a:cubicBezTo>
                  <a:cubicBezTo>
                    <a:pt x="201550" y="17015"/>
                    <a:pt x="166997" y="0"/>
                    <a:pt x="128457" y="0"/>
                  </a:cubicBezTo>
                  <a:lnTo>
                    <a:pt x="8817" y="81594"/>
                  </a:lnTo>
                  <a:cubicBezTo>
                    <a:pt x="3130" y="96123"/>
                    <a:pt x="0" y="111942"/>
                    <a:pt x="0" y="128488"/>
                  </a:cubicBezTo>
                  <a:cubicBezTo>
                    <a:pt x="0" y="131596"/>
                    <a:pt x="117" y="134727"/>
                    <a:pt x="364" y="137881"/>
                  </a:cubicBezTo>
                  <a:cubicBezTo>
                    <a:pt x="1067" y="147556"/>
                    <a:pt x="22066" y="167608"/>
                    <a:pt x="22066" y="167608"/>
                  </a:cubicBezTo>
                  <a:cubicBezTo>
                    <a:pt x="22066" y="167608"/>
                    <a:pt x="12159" y="185128"/>
                    <a:pt x="16649" y="194169"/>
                  </a:cubicBezTo>
                  <a:cubicBezTo>
                    <a:pt x="39477" y="240126"/>
                    <a:pt x="87256" y="291078"/>
                    <a:pt x="168838" y="348538"/>
                  </a:cubicBezTo>
                  <a:lnTo>
                    <a:pt x="225117" y="348538"/>
                  </a:lnTo>
                  <a:lnTo>
                    <a:pt x="433585" y="194169"/>
                  </a:lnTo>
                  <a:cubicBezTo>
                    <a:pt x="445064" y="171080"/>
                    <a:pt x="450234" y="149256"/>
                    <a:pt x="450234" y="128488"/>
                  </a:cubicBezTo>
                  <a:cubicBezTo>
                    <a:pt x="450211" y="57519"/>
                    <a:pt x="392700" y="0"/>
                    <a:pt x="3217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2" name="Google Shape;542;p41"/>
            <p:cNvSpPr/>
            <p:nvPr>
              <p:custDataLst>
                <p:tags r:id="rId28"/>
              </p:custDataLst>
            </p:nvPr>
          </p:nvSpPr>
          <p:spPr>
            <a:xfrm>
              <a:off x="4042678" y="1628928"/>
              <a:ext cx="355864" cy="204848"/>
            </a:xfrm>
            <a:custGeom>
              <a:avLst/>
              <a:gdLst/>
              <a:ahLst/>
              <a:cxnLst/>
              <a:rect l="l" t="t" r="r" b="b"/>
              <a:pathLst>
                <a:path w="337312" h="194169" extrusionOk="0">
                  <a:moveTo>
                    <a:pt x="55916" y="137881"/>
                  </a:moveTo>
                  <a:lnTo>
                    <a:pt x="0" y="137881"/>
                  </a:lnTo>
                  <a:cubicBezTo>
                    <a:pt x="1325" y="155811"/>
                    <a:pt x="6519" y="174539"/>
                    <a:pt x="16286" y="194169"/>
                  </a:cubicBezTo>
                  <a:lnTo>
                    <a:pt x="112195" y="194169"/>
                  </a:lnTo>
                  <a:cubicBezTo>
                    <a:pt x="127730" y="194169"/>
                    <a:pt x="140335" y="181563"/>
                    <a:pt x="140335" y="166025"/>
                  </a:cubicBezTo>
                  <a:cubicBezTo>
                    <a:pt x="140464" y="150206"/>
                    <a:pt x="153466" y="137811"/>
                    <a:pt x="168474" y="137881"/>
                  </a:cubicBezTo>
                  <a:lnTo>
                    <a:pt x="224754" y="137881"/>
                  </a:lnTo>
                  <a:lnTo>
                    <a:pt x="309172" y="137881"/>
                  </a:lnTo>
                  <a:cubicBezTo>
                    <a:pt x="324720" y="137881"/>
                    <a:pt x="337312" y="125275"/>
                    <a:pt x="337312" y="109738"/>
                  </a:cubicBezTo>
                  <a:cubicBezTo>
                    <a:pt x="337183" y="93918"/>
                    <a:pt x="324180" y="81523"/>
                    <a:pt x="309172" y="81594"/>
                  </a:cubicBezTo>
                  <a:lnTo>
                    <a:pt x="252893" y="81594"/>
                  </a:lnTo>
                  <a:cubicBezTo>
                    <a:pt x="237358" y="81594"/>
                    <a:pt x="224754" y="68988"/>
                    <a:pt x="224754" y="53450"/>
                  </a:cubicBezTo>
                  <a:lnTo>
                    <a:pt x="224754" y="43904"/>
                  </a:lnTo>
                  <a:cubicBezTo>
                    <a:pt x="201198" y="17015"/>
                    <a:pt x="166645" y="0"/>
                    <a:pt x="128106" y="0"/>
                  </a:cubicBezTo>
                  <a:cubicBezTo>
                    <a:pt x="73702" y="0"/>
                    <a:pt x="27190" y="33820"/>
                    <a:pt x="8465" y="81594"/>
                  </a:cubicBezTo>
                  <a:lnTo>
                    <a:pt x="55927" y="81594"/>
                  </a:lnTo>
                  <a:cubicBezTo>
                    <a:pt x="71463" y="81594"/>
                    <a:pt x="84067" y="94200"/>
                    <a:pt x="84067" y="109738"/>
                  </a:cubicBezTo>
                  <a:cubicBezTo>
                    <a:pt x="83926" y="125557"/>
                    <a:pt x="70924" y="137952"/>
                    <a:pt x="55916" y="13788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3" name="Google Shape;543;p41"/>
            <p:cNvSpPr/>
            <p:nvPr>
              <p:custDataLst>
                <p:tags r:id="rId29"/>
              </p:custDataLst>
            </p:nvPr>
          </p:nvSpPr>
          <p:spPr>
            <a:xfrm>
              <a:off x="4220311" y="1833664"/>
              <a:ext cx="279308" cy="202188"/>
            </a:xfrm>
            <a:custGeom>
              <a:avLst/>
              <a:gdLst/>
              <a:ahLst/>
              <a:cxnLst/>
              <a:rect l="l" t="t" r="r" b="b"/>
              <a:pathLst>
                <a:path w="264747" h="191647" extrusionOk="0">
                  <a:moveTo>
                    <a:pt x="84419" y="112575"/>
                  </a:moveTo>
                  <a:lnTo>
                    <a:pt x="56279" y="112575"/>
                  </a:lnTo>
                  <a:lnTo>
                    <a:pt x="28140" y="112575"/>
                  </a:lnTo>
                  <a:cubicBezTo>
                    <a:pt x="12604" y="112575"/>
                    <a:pt x="0" y="125182"/>
                    <a:pt x="0" y="140719"/>
                  </a:cubicBezTo>
                  <a:lnTo>
                    <a:pt x="0" y="154369"/>
                  </a:lnTo>
                  <a:cubicBezTo>
                    <a:pt x="17212" y="166494"/>
                    <a:pt x="35960" y="178925"/>
                    <a:pt x="56279" y="191648"/>
                  </a:cubicBezTo>
                  <a:cubicBezTo>
                    <a:pt x="172859" y="118638"/>
                    <a:pt x="237100" y="55666"/>
                    <a:pt x="264747" y="0"/>
                  </a:cubicBezTo>
                  <a:lnTo>
                    <a:pt x="84419" y="0"/>
                  </a:lnTo>
                  <a:cubicBezTo>
                    <a:pt x="68883" y="0"/>
                    <a:pt x="56279" y="12606"/>
                    <a:pt x="56279" y="28144"/>
                  </a:cubicBezTo>
                  <a:cubicBezTo>
                    <a:pt x="56408" y="43951"/>
                    <a:pt x="69411" y="56358"/>
                    <a:pt x="84419" y="56288"/>
                  </a:cubicBezTo>
                  <a:cubicBezTo>
                    <a:pt x="100236" y="56417"/>
                    <a:pt x="112641" y="69433"/>
                    <a:pt x="112559" y="84432"/>
                  </a:cubicBezTo>
                  <a:cubicBezTo>
                    <a:pt x="112559" y="99969"/>
                    <a:pt x="99966" y="112575"/>
                    <a:pt x="84419" y="11257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grpSp>
        <p:nvGrpSpPr>
          <p:cNvPr id="14" name="Google Shape;540;p41"/>
          <p:cNvGrpSpPr/>
          <p:nvPr>
            <p:custDataLst>
              <p:tags r:id="rId30"/>
            </p:custDataLst>
          </p:nvPr>
        </p:nvGrpSpPr>
        <p:grpSpPr>
          <a:xfrm>
            <a:off x="3937635" y="3583305"/>
            <a:ext cx="347980" cy="279400"/>
            <a:chOff x="4042319" y="1628928"/>
            <a:chExt cx="474997" cy="406924"/>
          </a:xfrm>
        </p:grpSpPr>
        <p:sp>
          <p:nvSpPr>
            <p:cNvPr id="15" name="Google Shape;541;p41"/>
            <p:cNvSpPr/>
            <p:nvPr>
              <p:custDataLst>
                <p:tags r:id="rId31"/>
              </p:custDataLst>
            </p:nvPr>
          </p:nvSpPr>
          <p:spPr>
            <a:xfrm>
              <a:off x="4042319" y="1628939"/>
              <a:ext cx="474997" cy="367708"/>
            </a:xfrm>
            <a:custGeom>
              <a:avLst/>
              <a:gdLst/>
              <a:ahLst/>
              <a:cxnLst/>
              <a:rect l="l" t="t" r="r" b="b"/>
              <a:pathLst>
                <a:path w="450234" h="348538" extrusionOk="0">
                  <a:moveTo>
                    <a:pt x="321753" y="0"/>
                  </a:moveTo>
                  <a:cubicBezTo>
                    <a:pt x="283202" y="0"/>
                    <a:pt x="248649" y="17004"/>
                    <a:pt x="225105" y="43904"/>
                  </a:cubicBezTo>
                  <a:cubicBezTo>
                    <a:pt x="201550" y="17015"/>
                    <a:pt x="166997" y="0"/>
                    <a:pt x="128457" y="0"/>
                  </a:cubicBezTo>
                  <a:lnTo>
                    <a:pt x="8817" y="81594"/>
                  </a:lnTo>
                  <a:cubicBezTo>
                    <a:pt x="3130" y="96123"/>
                    <a:pt x="0" y="111942"/>
                    <a:pt x="0" y="128488"/>
                  </a:cubicBezTo>
                  <a:cubicBezTo>
                    <a:pt x="0" y="131596"/>
                    <a:pt x="117" y="134727"/>
                    <a:pt x="364" y="137881"/>
                  </a:cubicBezTo>
                  <a:cubicBezTo>
                    <a:pt x="1067" y="147556"/>
                    <a:pt x="22066" y="167608"/>
                    <a:pt x="22066" y="167608"/>
                  </a:cubicBezTo>
                  <a:cubicBezTo>
                    <a:pt x="22066" y="167608"/>
                    <a:pt x="12159" y="185128"/>
                    <a:pt x="16649" y="194169"/>
                  </a:cubicBezTo>
                  <a:cubicBezTo>
                    <a:pt x="39477" y="240126"/>
                    <a:pt x="87256" y="291078"/>
                    <a:pt x="168838" y="348538"/>
                  </a:cubicBezTo>
                  <a:lnTo>
                    <a:pt x="225117" y="348538"/>
                  </a:lnTo>
                  <a:lnTo>
                    <a:pt x="433585" y="194169"/>
                  </a:lnTo>
                  <a:cubicBezTo>
                    <a:pt x="445064" y="171080"/>
                    <a:pt x="450234" y="149256"/>
                    <a:pt x="450234" y="128488"/>
                  </a:cubicBezTo>
                  <a:cubicBezTo>
                    <a:pt x="450211" y="57519"/>
                    <a:pt x="392700" y="0"/>
                    <a:pt x="3217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6" name="Google Shape;542;p41"/>
            <p:cNvSpPr/>
            <p:nvPr>
              <p:custDataLst>
                <p:tags r:id="rId32"/>
              </p:custDataLst>
            </p:nvPr>
          </p:nvSpPr>
          <p:spPr>
            <a:xfrm>
              <a:off x="4042678" y="1628928"/>
              <a:ext cx="355864" cy="204848"/>
            </a:xfrm>
            <a:custGeom>
              <a:avLst/>
              <a:gdLst/>
              <a:ahLst/>
              <a:cxnLst/>
              <a:rect l="l" t="t" r="r" b="b"/>
              <a:pathLst>
                <a:path w="337312" h="194169" extrusionOk="0">
                  <a:moveTo>
                    <a:pt x="55916" y="137881"/>
                  </a:moveTo>
                  <a:lnTo>
                    <a:pt x="0" y="137881"/>
                  </a:lnTo>
                  <a:cubicBezTo>
                    <a:pt x="1325" y="155811"/>
                    <a:pt x="6519" y="174539"/>
                    <a:pt x="16286" y="194169"/>
                  </a:cubicBezTo>
                  <a:lnTo>
                    <a:pt x="112195" y="194169"/>
                  </a:lnTo>
                  <a:cubicBezTo>
                    <a:pt x="127730" y="194169"/>
                    <a:pt x="140335" y="181563"/>
                    <a:pt x="140335" y="166025"/>
                  </a:cubicBezTo>
                  <a:cubicBezTo>
                    <a:pt x="140464" y="150206"/>
                    <a:pt x="153466" y="137811"/>
                    <a:pt x="168474" y="137881"/>
                  </a:cubicBezTo>
                  <a:lnTo>
                    <a:pt x="224754" y="137881"/>
                  </a:lnTo>
                  <a:lnTo>
                    <a:pt x="309172" y="137881"/>
                  </a:lnTo>
                  <a:cubicBezTo>
                    <a:pt x="324720" y="137881"/>
                    <a:pt x="337312" y="125275"/>
                    <a:pt x="337312" y="109738"/>
                  </a:cubicBezTo>
                  <a:cubicBezTo>
                    <a:pt x="337183" y="93918"/>
                    <a:pt x="324180" y="81523"/>
                    <a:pt x="309172" y="81594"/>
                  </a:cubicBezTo>
                  <a:lnTo>
                    <a:pt x="252893" y="81594"/>
                  </a:lnTo>
                  <a:cubicBezTo>
                    <a:pt x="237358" y="81594"/>
                    <a:pt x="224754" y="68988"/>
                    <a:pt x="224754" y="53450"/>
                  </a:cubicBezTo>
                  <a:lnTo>
                    <a:pt x="224754" y="43904"/>
                  </a:lnTo>
                  <a:cubicBezTo>
                    <a:pt x="201198" y="17015"/>
                    <a:pt x="166645" y="0"/>
                    <a:pt x="128106" y="0"/>
                  </a:cubicBezTo>
                  <a:cubicBezTo>
                    <a:pt x="73702" y="0"/>
                    <a:pt x="27190" y="33820"/>
                    <a:pt x="8465" y="81594"/>
                  </a:cubicBezTo>
                  <a:lnTo>
                    <a:pt x="55927" y="81594"/>
                  </a:lnTo>
                  <a:cubicBezTo>
                    <a:pt x="71463" y="81594"/>
                    <a:pt x="84067" y="94200"/>
                    <a:pt x="84067" y="109738"/>
                  </a:cubicBezTo>
                  <a:cubicBezTo>
                    <a:pt x="83926" y="125557"/>
                    <a:pt x="70924" y="137952"/>
                    <a:pt x="55916" y="13788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7" name="Google Shape;543;p41"/>
            <p:cNvSpPr/>
            <p:nvPr>
              <p:custDataLst>
                <p:tags r:id="rId33"/>
              </p:custDataLst>
            </p:nvPr>
          </p:nvSpPr>
          <p:spPr>
            <a:xfrm>
              <a:off x="4220311" y="1833664"/>
              <a:ext cx="279308" cy="202188"/>
            </a:xfrm>
            <a:custGeom>
              <a:avLst/>
              <a:gdLst/>
              <a:ahLst/>
              <a:cxnLst/>
              <a:rect l="l" t="t" r="r" b="b"/>
              <a:pathLst>
                <a:path w="264747" h="191647" extrusionOk="0">
                  <a:moveTo>
                    <a:pt x="84419" y="112575"/>
                  </a:moveTo>
                  <a:lnTo>
                    <a:pt x="56279" y="112575"/>
                  </a:lnTo>
                  <a:lnTo>
                    <a:pt x="28140" y="112575"/>
                  </a:lnTo>
                  <a:cubicBezTo>
                    <a:pt x="12604" y="112575"/>
                    <a:pt x="0" y="125182"/>
                    <a:pt x="0" y="140719"/>
                  </a:cubicBezTo>
                  <a:lnTo>
                    <a:pt x="0" y="154369"/>
                  </a:lnTo>
                  <a:cubicBezTo>
                    <a:pt x="17212" y="166494"/>
                    <a:pt x="35960" y="178925"/>
                    <a:pt x="56279" y="191648"/>
                  </a:cubicBezTo>
                  <a:cubicBezTo>
                    <a:pt x="172859" y="118638"/>
                    <a:pt x="237100" y="55666"/>
                    <a:pt x="264747" y="0"/>
                  </a:cubicBezTo>
                  <a:lnTo>
                    <a:pt x="84419" y="0"/>
                  </a:lnTo>
                  <a:cubicBezTo>
                    <a:pt x="68883" y="0"/>
                    <a:pt x="56279" y="12606"/>
                    <a:pt x="56279" y="28144"/>
                  </a:cubicBezTo>
                  <a:cubicBezTo>
                    <a:pt x="56408" y="43951"/>
                    <a:pt x="69411" y="56358"/>
                    <a:pt x="84419" y="56288"/>
                  </a:cubicBezTo>
                  <a:cubicBezTo>
                    <a:pt x="100236" y="56417"/>
                    <a:pt x="112641" y="69433"/>
                    <a:pt x="112559" y="84432"/>
                  </a:cubicBezTo>
                  <a:cubicBezTo>
                    <a:pt x="112559" y="99969"/>
                    <a:pt x="99966" y="112575"/>
                    <a:pt x="84419" y="11257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"/>
                                        <p:tgtEl>
                                          <p:spTgt spid="9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400" fill="hold"/>
                                        <p:tgtEl>
                                          <p:spTgt spid="9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400" fill="hold"/>
                                        <p:tgtEl>
                                          <p:spTgt spid="9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9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900" decel="100000" fill="hold"/>
                                        <p:tgtEl>
                                          <p:spTgt spid="9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9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9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9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9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9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9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9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9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9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9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9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9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9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5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5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5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9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9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9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9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9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900" decel="100000" fill="hold"/>
                                        <p:tgtEl>
                                          <p:spTgt spid="9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9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9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9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9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1000"/>
                                        <p:tgtEl>
                                          <p:spTgt spid="9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9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9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1000"/>
                                        <p:tgtEl>
                                          <p:spTgt spid="9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9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900" decel="100000" fill="hold"/>
                                        <p:tgtEl>
                                          <p:spTgt spid="9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9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1000"/>
                                        <p:tgtEl>
                                          <p:spTgt spid="9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9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9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1000"/>
                                        <p:tgtEl>
                                          <p:spTgt spid="9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9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1000" fill="hold"/>
                                        <p:tgtEl>
                                          <p:spTgt spid="9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1000"/>
                                        <p:tgtEl>
                                          <p:spTgt spid="9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1" dur="1000" fill="hold"/>
                                        <p:tgtEl>
                                          <p:spTgt spid="9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900" decel="100000" fill="hold"/>
                                        <p:tgtEl>
                                          <p:spTgt spid="9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9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2" grpId="0"/>
      <p:bldP spid="472" grpId="1"/>
      <p:bldP spid="943" grpId="0"/>
      <p:bldP spid="943" grpId="1"/>
      <p:bldP spid="953" grpId="0" animBg="1"/>
      <p:bldP spid="953" grpId="1" animBg="1"/>
      <p:bldP spid="945" grpId="0"/>
      <p:bldP spid="945" grpId="1"/>
      <p:bldP spid="961" grpId="0" animBg="1"/>
      <p:bldP spid="961" grpId="1" animBg="1"/>
      <p:bldP spid="947" grpId="0"/>
      <p:bldP spid="947" grpId="1"/>
      <p:bldP spid="967" grpId="0" animBg="1"/>
      <p:bldP spid="967" grpId="1" animBg="1"/>
      <p:bldP spid="946" grpId="0"/>
      <p:bldP spid="946" grpId="1"/>
      <p:bldP spid="978" grpId="0" animBg="1"/>
      <p:bldP spid="978" grpId="1" animBg="1"/>
      <p:bldP spid="944" grpId="0"/>
      <p:bldP spid="944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re 1"/>
          <p:cNvSpPr/>
          <p:nvPr>
            <p:ph type="title"/>
          </p:nvPr>
        </p:nvSpPr>
        <p:spPr/>
        <p:txBody>
          <a:bodyPr/>
          <a:p>
            <a:endParaRPr lang="fr-FR" altLang="en-US"/>
          </a:p>
        </p:txBody>
      </p:sp>
      <p:pic>
        <p:nvPicPr>
          <p:cNvPr id="5" name="Image 4"/>
          <p:cNvPicPr/>
          <p:nvPr/>
        </p:nvPicPr>
        <p:blipFill>
          <a:blip r:embed="rId1"/>
          <a:stretch>
            <a:fillRect/>
          </a:stretch>
        </p:blipFill>
        <p:spPr>
          <a:xfrm>
            <a:off x="-115570" y="-48895"/>
            <a:ext cx="9299575" cy="52584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ll dir="rd"/>
      </p:transition>
    </mc:Choice>
    <mc:Fallback>
      <p:transition spd="slow">
        <p:pull dir="rd"/>
      </p:transition>
    </mc:Fallback>
  </mc:AlternateContent>
</p:sld>
</file>

<file path=ppt/tags/tag1.xml><?xml version="1.0" encoding="utf-8"?>
<p:tagLst xmlns:p="http://schemas.openxmlformats.org/presentationml/2006/main">
  <p:tag name="KSO_WM_DIAGRAM_VIRTUALLY_FRAME" val="{&quot;height&quot;:240.73425196850394,&quot;left&quot;:104.84606299212598,&quot;top&quot;:168.4672440944882,&quot;width&quot;:552.153937007874}"/>
</p:tagLst>
</file>

<file path=ppt/tags/tag10.xml><?xml version="1.0" encoding="utf-8"?>
<p:tagLst xmlns:p="http://schemas.openxmlformats.org/presentationml/2006/main">
  <p:tag name="KSO_WM_DIAGRAM_VIRTUALLY_FRAME" val="{&quot;height&quot;:240.73425196850394,&quot;left&quot;:104.84606299212598,&quot;top&quot;:168.4672440944882,&quot;width&quot;:552.153937007874}"/>
</p:tagLst>
</file>

<file path=ppt/tags/tag11.xml><?xml version="1.0" encoding="utf-8"?>
<p:tagLst xmlns:p="http://schemas.openxmlformats.org/presentationml/2006/main">
  <p:tag name="KSO_WM_DIAGRAM_VIRTUALLY_FRAME" val="{&quot;height&quot;:240.73425196850394,&quot;left&quot;:104.84606299212598,&quot;top&quot;:168.4672440944882,&quot;width&quot;:552.153937007874}"/>
</p:tagLst>
</file>

<file path=ppt/tags/tag12.xml><?xml version="1.0" encoding="utf-8"?>
<p:tagLst xmlns:p="http://schemas.openxmlformats.org/presentationml/2006/main">
  <p:tag name="KSO_WM_DIAGRAM_VIRTUALLY_FRAME" val="{&quot;height&quot;:240.73425196850394,&quot;left&quot;:104.84606299212598,&quot;top&quot;:168.4672440944882,&quot;width&quot;:552.153937007874}"/>
</p:tagLst>
</file>

<file path=ppt/tags/tag13.xml><?xml version="1.0" encoding="utf-8"?>
<p:tagLst xmlns:p="http://schemas.openxmlformats.org/presentationml/2006/main">
  <p:tag name="KSO_WM_DIAGRAM_VIRTUALLY_FRAME" val="{&quot;height&quot;:240.73425196850394,&quot;left&quot;:104.84606299212598,&quot;top&quot;:168.4672440944882,&quot;width&quot;:552.153937007874}"/>
</p:tagLst>
</file>

<file path=ppt/tags/tag14.xml><?xml version="1.0" encoding="utf-8"?>
<p:tagLst xmlns:p="http://schemas.openxmlformats.org/presentationml/2006/main">
  <p:tag name="KSO_WM_DIAGRAM_VIRTUALLY_FRAME" val="{&quot;height&quot;:240.73425196850394,&quot;left&quot;:104.84606299212598,&quot;top&quot;:168.4672440944882,&quot;width&quot;:552.153937007874}"/>
</p:tagLst>
</file>

<file path=ppt/tags/tag15.xml><?xml version="1.0" encoding="utf-8"?>
<p:tagLst xmlns:p="http://schemas.openxmlformats.org/presentationml/2006/main">
  <p:tag name="KSO_WM_DIAGRAM_VIRTUALLY_FRAME" val="{&quot;height&quot;:240.73425196850394,&quot;left&quot;:104.84606299212598,&quot;top&quot;:168.4672440944882,&quot;width&quot;:552.153937007874}"/>
</p:tagLst>
</file>

<file path=ppt/tags/tag16.xml><?xml version="1.0" encoding="utf-8"?>
<p:tagLst xmlns:p="http://schemas.openxmlformats.org/presentationml/2006/main">
  <p:tag name="KSO_WM_DIAGRAM_VIRTUALLY_FRAME" val="{&quot;height&quot;:240.73425196850394,&quot;left&quot;:104.84606299212598,&quot;top&quot;:168.4672440944882,&quot;width&quot;:552.153937007874}"/>
</p:tagLst>
</file>

<file path=ppt/tags/tag17.xml><?xml version="1.0" encoding="utf-8"?>
<p:tagLst xmlns:p="http://schemas.openxmlformats.org/presentationml/2006/main">
  <p:tag name="KSO_WM_DIAGRAM_VIRTUALLY_FRAME" val="{&quot;height&quot;:240.73425196850394,&quot;left&quot;:104.84606299212598,&quot;top&quot;:168.4672440944882,&quot;width&quot;:552.153937007874}"/>
</p:tagLst>
</file>

<file path=ppt/tags/tag18.xml><?xml version="1.0" encoding="utf-8"?>
<p:tagLst xmlns:p="http://schemas.openxmlformats.org/presentationml/2006/main">
  <p:tag name="KSO_WM_DIAGRAM_VIRTUALLY_FRAME" val="{&quot;height&quot;:240.73425196850394,&quot;left&quot;:104.84606299212598,&quot;top&quot;:168.4672440944882,&quot;width&quot;:552.153937007874}"/>
</p:tagLst>
</file>

<file path=ppt/tags/tag19.xml><?xml version="1.0" encoding="utf-8"?>
<p:tagLst xmlns:p="http://schemas.openxmlformats.org/presentationml/2006/main">
  <p:tag name="KSO_WM_DIAGRAM_VIRTUALLY_FRAME" val="{&quot;height&quot;:240.73425196850394,&quot;left&quot;:104.84606299212598,&quot;top&quot;:168.4672440944882,&quot;width&quot;:552.153937007874}"/>
</p:tagLst>
</file>

<file path=ppt/tags/tag2.xml><?xml version="1.0" encoding="utf-8"?>
<p:tagLst xmlns:p="http://schemas.openxmlformats.org/presentationml/2006/main">
  <p:tag name="KSO_WM_DIAGRAM_VIRTUALLY_FRAME" val="{&quot;height&quot;:240.73425196850394,&quot;left&quot;:104.84606299212598,&quot;top&quot;:168.4672440944882,&quot;width&quot;:552.153937007874}"/>
</p:tagLst>
</file>

<file path=ppt/tags/tag20.xml><?xml version="1.0" encoding="utf-8"?>
<p:tagLst xmlns:p="http://schemas.openxmlformats.org/presentationml/2006/main">
  <p:tag name="KSO_WM_DIAGRAM_VIRTUALLY_FRAME" val="{&quot;height&quot;:240.73425196850394,&quot;left&quot;:104.84606299212598,&quot;top&quot;:168.4672440944882,&quot;width&quot;:552.153937007874}"/>
</p:tagLst>
</file>

<file path=ppt/tags/tag21.xml><?xml version="1.0" encoding="utf-8"?>
<p:tagLst xmlns:p="http://schemas.openxmlformats.org/presentationml/2006/main">
  <p:tag name="KSO_WM_DIAGRAM_VIRTUALLY_FRAME" val="{&quot;height&quot;:240.73425196850394,&quot;left&quot;:104.84606299212598,&quot;top&quot;:168.4672440944882,&quot;width&quot;:552.153937007874}"/>
</p:tagLst>
</file>

<file path=ppt/tags/tag22.xml><?xml version="1.0" encoding="utf-8"?>
<p:tagLst xmlns:p="http://schemas.openxmlformats.org/presentationml/2006/main">
  <p:tag name="KSO_WM_DIAGRAM_VIRTUALLY_FRAME" val="{&quot;height&quot;:240.73425196850394,&quot;left&quot;:104.84606299212598,&quot;top&quot;:168.4672440944882,&quot;width&quot;:552.153937007874}"/>
</p:tagLst>
</file>

<file path=ppt/tags/tag23.xml><?xml version="1.0" encoding="utf-8"?>
<p:tagLst xmlns:p="http://schemas.openxmlformats.org/presentationml/2006/main">
  <p:tag name="KSO_WM_DIAGRAM_VIRTUALLY_FRAME" val="{&quot;height&quot;:240.73425196850394,&quot;left&quot;:104.84606299212598,&quot;top&quot;:168.4672440944882,&quot;width&quot;:552.153937007874}"/>
</p:tagLst>
</file>

<file path=ppt/tags/tag24.xml><?xml version="1.0" encoding="utf-8"?>
<p:tagLst xmlns:p="http://schemas.openxmlformats.org/presentationml/2006/main">
  <p:tag name="KSO_WM_DIAGRAM_VIRTUALLY_FRAME" val="{&quot;height&quot;:240.73425196850394,&quot;left&quot;:104.84606299212598,&quot;top&quot;:168.4672440944882,&quot;width&quot;:552.153937007874}"/>
</p:tagLst>
</file>

<file path=ppt/tags/tag25.xml><?xml version="1.0" encoding="utf-8"?>
<p:tagLst xmlns:p="http://schemas.openxmlformats.org/presentationml/2006/main">
  <p:tag name="KSO_WM_DIAGRAM_VIRTUALLY_FRAME" val="{&quot;height&quot;:240.73425196850394,&quot;left&quot;:104.84606299212598,&quot;top&quot;:168.4672440944882,&quot;width&quot;:552.153937007874}"/>
</p:tagLst>
</file>

<file path=ppt/tags/tag26.xml><?xml version="1.0" encoding="utf-8"?>
<p:tagLst xmlns:p="http://schemas.openxmlformats.org/presentationml/2006/main">
  <p:tag name="KSO_WM_DIAGRAM_VIRTUALLY_FRAME" val="{&quot;height&quot;:240.73425196850394,&quot;left&quot;:104.84606299212598,&quot;top&quot;:168.4672440944882,&quot;width&quot;:552.153937007874}"/>
</p:tagLst>
</file>

<file path=ppt/tags/tag27.xml><?xml version="1.0" encoding="utf-8"?>
<p:tagLst xmlns:p="http://schemas.openxmlformats.org/presentationml/2006/main">
  <p:tag name="KSO_WM_DIAGRAM_VIRTUALLY_FRAME" val="{&quot;height&quot;:240.73425196850394,&quot;left&quot;:104.84606299212598,&quot;top&quot;:168.4672440944882,&quot;width&quot;:552.153937007874}"/>
</p:tagLst>
</file>

<file path=ppt/tags/tag28.xml><?xml version="1.0" encoding="utf-8"?>
<p:tagLst xmlns:p="http://schemas.openxmlformats.org/presentationml/2006/main">
  <p:tag name="KSO_WM_DIAGRAM_VIRTUALLY_FRAME" val="{&quot;height&quot;:215.66291338582678,&quot;left&quot;:223.95779527559057,&quot;top&quot;:111.81023622047243,&quot;width&quot;:450.3047244094487}"/>
</p:tagLst>
</file>

<file path=ppt/tags/tag29.xml><?xml version="1.0" encoding="utf-8"?>
<p:tagLst xmlns:p="http://schemas.openxmlformats.org/presentationml/2006/main">
  <p:tag name="KSO_WM_DIAGRAM_VIRTUALLY_FRAME" val="{&quot;height&quot;:215.66291338582678,&quot;left&quot;:223.95779527559057,&quot;top&quot;:111.81023622047243,&quot;width&quot;:450.3047244094487}"/>
</p:tagLst>
</file>

<file path=ppt/tags/tag3.xml><?xml version="1.0" encoding="utf-8"?>
<p:tagLst xmlns:p="http://schemas.openxmlformats.org/presentationml/2006/main">
  <p:tag name="KSO_WM_DIAGRAM_VIRTUALLY_FRAME" val="{&quot;height&quot;:240.73425196850394,&quot;left&quot;:104.84606299212598,&quot;top&quot;:168.4672440944882,&quot;width&quot;:552.153937007874}"/>
</p:tagLst>
</file>

<file path=ppt/tags/tag30.xml><?xml version="1.0" encoding="utf-8"?>
<p:tagLst xmlns:p="http://schemas.openxmlformats.org/presentationml/2006/main">
  <p:tag name="KSO_WM_DIAGRAM_VIRTUALLY_FRAME" val="{&quot;height&quot;:215.66291338582678,&quot;left&quot;:223.95779527559057,&quot;top&quot;:111.81023622047243,&quot;width&quot;:450.3047244094487}"/>
</p:tagLst>
</file>

<file path=ppt/tags/tag31.xml><?xml version="1.0" encoding="utf-8"?>
<p:tagLst xmlns:p="http://schemas.openxmlformats.org/presentationml/2006/main">
  <p:tag name="KSO_WM_DIAGRAM_VIRTUALLY_FRAME" val="{&quot;height&quot;:215.66291338582678,&quot;left&quot;:223.95779527559057,&quot;top&quot;:111.81023622047243,&quot;width&quot;:450.3047244094487}"/>
</p:tagLst>
</file>

<file path=ppt/tags/tag32.xml><?xml version="1.0" encoding="utf-8"?>
<p:tagLst xmlns:p="http://schemas.openxmlformats.org/presentationml/2006/main">
  <p:tag name="KSO_WM_DIAGRAM_VIRTUALLY_FRAME" val="{&quot;height&quot;:215.66291338582678,&quot;left&quot;:223.95779527559057,&quot;top&quot;:111.81023622047243,&quot;width&quot;:450.3047244094487}"/>
</p:tagLst>
</file>

<file path=ppt/tags/tag33.xml><?xml version="1.0" encoding="utf-8"?>
<p:tagLst xmlns:p="http://schemas.openxmlformats.org/presentationml/2006/main">
  <p:tag name="KSO_WM_DIAGRAM_VIRTUALLY_FRAME" val="{&quot;height&quot;:215.66291338582678,&quot;left&quot;:223.95779527559057,&quot;top&quot;:111.81023622047243,&quot;width&quot;:450.3047244094487}"/>
</p:tagLst>
</file>

<file path=ppt/tags/tag34.xml><?xml version="1.0" encoding="utf-8"?>
<p:tagLst xmlns:p="http://schemas.openxmlformats.org/presentationml/2006/main">
  <p:tag name="KSO_WM_DIAGRAM_VIRTUALLY_FRAME" val="{&quot;height&quot;:215.66291338582678,&quot;left&quot;:223.95779527559057,&quot;top&quot;:111.81023622047243,&quot;width&quot;:450.3047244094487}"/>
</p:tagLst>
</file>

<file path=ppt/tags/tag35.xml><?xml version="1.0" encoding="utf-8"?>
<p:tagLst xmlns:p="http://schemas.openxmlformats.org/presentationml/2006/main">
  <p:tag name="KSO_WM_DIAGRAM_VIRTUALLY_FRAME" val="{&quot;height&quot;:215.66291338582678,&quot;left&quot;:223.95779527559057,&quot;top&quot;:111.81023622047243,&quot;width&quot;:450.3047244094487}"/>
</p:tagLst>
</file>

<file path=ppt/tags/tag36.xml><?xml version="1.0" encoding="utf-8"?>
<p:tagLst xmlns:p="http://schemas.openxmlformats.org/presentationml/2006/main">
  <p:tag name="KSO_WM_DIAGRAM_VIRTUALLY_FRAME" val="{&quot;height&quot;:215.66291338582678,&quot;left&quot;:223.95779527559057,&quot;top&quot;:111.81023622047243,&quot;width&quot;:450.3047244094487}"/>
</p:tagLst>
</file>

<file path=ppt/tags/tag37.xml><?xml version="1.0" encoding="utf-8"?>
<p:tagLst xmlns:p="http://schemas.openxmlformats.org/presentationml/2006/main">
  <p:tag name="KSO_WM_DIAGRAM_VIRTUALLY_FRAME" val="{&quot;height&quot;:215.66291338582678,&quot;left&quot;:223.95779527559057,&quot;top&quot;:111.81023622047243,&quot;width&quot;:450.3047244094487}"/>
</p:tagLst>
</file>

<file path=ppt/tags/tag38.xml><?xml version="1.0" encoding="utf-8"?>
<p:tagLst xmlns:p="http://schemas.openxmlformats.org/presentationml/2006/main">
  <p:tag name="KSO_WM_DIAGRAM_VIRTUALLY_FRAME" val="{&quot;height&quot;:215.66291338582678,&quot;left&quot;:223.95779527559057,&quot;top&quot;:111.81023622047243,&quot;width&quot;:450.3047244094487}"/>
</p:tagLst>
</file>

<file path=ppt/tags/tag39.xml><?xml version="1.0" encoding="utf-8"?>
<p:tagLst xmlns:p="http://schemas.openxmlformats.org/presentationml/2006/main">
  <p:tag name="KSO_WM_DIAGRAM_VIRTUALLY_FRAME" val="{&quot;height&quot;:215.66291338582678,&quot;left&quot;:223.95779527559057,&quot;top&quot;:111.81023622047243,&quot;width&quot;:450.3047244094487}"/>
</p:tagLst>
</file>

<file path=ppt/tags/tag4.xml><?xml version="1.0" encoding="utf-8"?>
<p:tagLst xmlns:p="http://schemas.openxmlformats.org/presentationml/2006/main">
  <p:tag name="KSO_WM_DIAGRAM_VIRTUALLY_FRAME" val="{&quot;height&quot;:240.73425196850394,&quot;left&quot;:104.84606299212598,&quot;top&quot;:168.4672440944882,&quot;width&quot;:552.153937007874}"/>
</p:tagLst>
</file>

<file path=ppt/tags/tag40.xml><?xml version="1.0" encoding="utf-8"?>
<p:tagLst xmlns:p="http://schemas.openxmlformats.org/presentationml/2006/main">
  <p:tag name="KSO_WM_DIAGRAM_VIRTUALLY_FRAME" val="{&quot;height&quot;:215.66291338582678,&quot;left&quot;:223.95779527559057,&quot;top&quot;:111.81023622047243,&quot;width&quot;:450.3047244094487}"/>
</p:tagLst>
</file>

<file path=ppt/tags/tag41.xml><?xml version="1.0" encoding="utf-8"?>
<p:tagLst xmlns:p="http://schemas.openxmlformats.org/presentationml/2006/main">
  <p:tag name="KSO_WM_DIAGRAM_VIRTUALLY_FRAME" val="{&quot;height&quot;:215.66291338582678,&quot;left&quot;:223.95779527559057,&quot;top&quot;:111.81023622047243,&quot;width&quot;:450.3047244094487}"/>
</p:tagLst>
</file>

<file path=ppt/tags/tag42.xml><?xml version="1.0" encoding="utf-8"?>
<p:tagLst xmlns:p="http://schemas.openxmlformats.org/presentationml/2006/main">
  <p:tag name="KSO_WM_DIAGRAM_VIRTUALLY_FRAME" val="{&quot;height&quot;:215.66291338582678,&quot;left&quot;:223.95779527559057,&quot;top&quot;:111.81023622047243,&quot;width&quot;:450.3047244094487}"/>
</p:tagLst>
</file>

<file path=ppt/tags/tag43.xml><?xml version="1.0" encoding="utf-8"?>
<p:tagLst xmlns:p="http://schemas.openxmlformats.org/presentationml/2006/main">
  <p:tag name="KSO_WM_DIAGRAM_VIRTUALLY_FRAME" val="{&quot;height&quot;:215.66291338582678,&quot;left&quot;:223.95779527559057,&quot;top&quot;:111.81023622047243,&quot;width&quot;:450.3047244094487}"/>
</p:tagLst>
</file>

<file path=ppt/tags/tag44.xml><?xml version="1.0" encoding="utf-8"?>
<p:tagLst xmlns:p="http://schemas.openxmlformats.org/presentationml/2006/main">
  <p:tag name="KSO_WM_DIAGRAM_VIRTUALLY_FRAME" val="{&quot;height&quot;:215.66291338582678,&quot;left&quot;:223.95779527559057,&quot;top&quot;:111.81023622047243,&quot;width&quot;:450.3047244094487}"/>
</p:tagLst>
</file>

<file path=ppt/tags/tag45.xml><?xml version="1.0" encoding="utf-8"?>
<p:tagLst xmlns:p="http://schemas.openxmlformats.org/presentationml/2006/main">
  <p:tag name="KSO_WM_DIAGRAM_VIRTUALLY_FRAME" val="{&quot;height&quot;:215.66291338582678,&quot;left&quot;:223.95779527559057,&quot;top&quot;:111.81023622047243,&quot;width&quot;:450.3047244094487}"/>
</p:tagLst>
</file>

<file path=ppt/tags/tag46.xml><?xml version="1.0" encoding="utf-8"?>
<p:tagLst xmlns:p="http://schemas.openxmlformats.org/presentationml/2006/main">
  <p:tag name="KSO_WM_DIAGRAM_VIRTUALLY_FRAME" val="{&quot;height&quot;:284.2011811023622,&quot;left&quot;:-105.01645532978833,&quot;top&quot;:104.44881889763778,&quot;width&quot;:838.9788175345127}"/>
</p:tagLst>
</file>

<file path=ppt/tags/tag47.xml><?xml version="1.0" encoding="utf-8"?>
<p:tagLst xmlns:p="http://schemas.openxmlformats.org/presentationml/2006/main">
  <p:tag name="KSO_WM_DIAGRAM_VIRTUALLY_FRAME" val="{&quot;height&quot;:284.2011811023622,&quot;left&quot;:-105.01645532978833,&quot;top&quot;:104.44881889763778,&quot;width&quot;:838.9788175345127}"/>
</p:tagLst>
</file>

<file path=ppt/tags/tag48.xml><?xml version="1.0" encoding="utf-8"?>
<p:tagLst xmlns:p="http://schemas.openxmlformats.org/presentationml/2006/main">
  <p:tag name="KSO_WM_DIAGRAM_VIRTUALLY_FRAME" val="{&quot;height&quot;:284.2011811023622,&quot;left&quot;:-105.01645532978833,&quot;top&quot;:104.44881889763778,&quot;width&quot;:838.9788175345127}"/>
</p:tagLst>
</file>

<file path=ppt/tags/tag49.xml><?xml version="1.0" encoding="utf-8"?>
<p:tagLst xmlns:p="http://schemas.openxmlformats.org/presentationml/2006/main">
  <p:tag name="KSO_WM_DIAGRAM_VIRTUALLY_FRAME" val="{&quot;height&quot;:284.2011811023622,&quot;left&quot;:-105.01645532978833,&quot;top&quot;:104.44881889763778,&quot;width&quot;:838.9788175345127}"/>
</p:tagLst>
</file>

<file path=ppt/tags/tag5.xml><?xml version="1.0" encoding="utf-8"?>
<p:tagLst xmlns:p="http://schemas.openxmlformats.org/presentationml/2006/main">
  <p:tag name="KSO_WM_DIAGRAM_VIRTUALLY_FRAME" val="{&quot;height&quot;:240.73425196850394,&quot;left&quot;:104.84606299212598,&quot;top&quot;:168.4672440944882,&quot;width&quot;:552.153937007874}"/>
</p:tagLst>
</file>

<file path=ppt/tags/tag50.xml><?xml version="1.0" encoding="utf-8"?>
<p:tagLst xmlns:p="http://schemas.openxmlformats.org/presentationml/2006/main">
  <p:tag name="KSO_WM_DIAGRAM_VIRTUALLY_FRAME" val="{&quot;height&quot;:284.2011811023622,&quot;left&quot;:-105.01645532978833,&quot;top&quot;:104.44881889763778,&quot;width&quot;:838.9788175345127}"/>
</p:tagLst>
</file>

<file path=ppt/tags/tag51.xml><?xml version="1.0" encoding="utf-8"?>
<p:tagLst xmlns:p="http://schemas.openxmlformats.org/presentationml/2006/main">
  <p:tag name="KSO_WM_DIAGRAM_VIRTUALLY_FRAME" val="{&quot;height&quot;:284.2011811023622,&quot;left&quot;:-105.01645532978833,&quot;top&quot;:104.44881889763778,&quot;width&quot;:838.9788175345127}"/>
</p:tagLst>
</file>

<file path=ppt/tags/tag52.xml><?xml version="1.0" encoding="utf-8"?>
<p:tagLst xmlns:p="http://schemas.openxmlformats.org/presentationml/2006/main">
  <p:tag name="KSO_WM_DIAGRAM_VIRTUALLY_FRAME" val="{&quot;height&quot;:284.2011811023622,&quot;left&quot;:-105.01645532978833,&quot;top&quot;:104.44881889763778,&quot;width&quot;:838.9788175345127}"/>
</p:tagLst>
</file>

<file path=ppt/tags/tag53.xml><?xml version="1.0" encoding="utf-8"?>
<p:tagLst xmlns:p="http://schemas.openxmlformats.org/presentationml/2006/main">
  <p:tag name="KSO_WM_DIAGRAM_VIRTUALLY_FRAME" val="{&quot;height&quot;:284.2011811023622,&quot;left&quot;:-105.01645532978833,&quot;top&quot;:104.44881889763778,&quot;width&quot;:838.9788175345127}"/>
</p:tagLst>
</file>

<file path=ppt/tags/tag54.xml><?xml version="1.0" encoding="utf-8"?>
<p:tagLst xmlns:p="http://schemas.openxmlformats.org/presentationml/2006/main">
  <p:tag name="KSO_WM_DIAGRAM_VIRTUALLY_FRAME" val="{&quot;height&quot;:284.2011811023622,&quot;left&quot;:-105.01645532978833,&quot;top&quot;:104.44881889763778,&quot;width&quot;:838.9788175345127}"/>
</p:tagLst>
</file>

<file path=ppt/tags/tag55.xml><?xml version="1.0" encoding="utf-8"?>
<p:tagLst xmlns:p="http://schemas.openxmlformats.org/presentationml/2006/main">
  <p:tag name="KSO_WM_DIAGRAM_VIRTUALLY_FRAME" val="{&quot;height&quot;:273.005905511811,&quot;left&quot;:-105.01645532978833,&quot;top&quot;:104.44881889763778,&quot;width&quot;:838.9788175345127}"/>
</p:tagLst>
</file>

<file path=ppt/tags/tag56.xml><?xml version="1.0" encoding="utf-8"?>
<p:tagLst xmlns:p="http://schemas.openxmlformats.org/presentationml/2006/main">
  <p:tag name="KSO_WM_DIAGRAM_VIRTUALLY_FRAME" val="{&quot;height&quot;:284.2011811023622,&quot;left&quot;:-105.01645532978833,&quot;top&quot;:104.44881889763778,&quot;width&quot;:838.9788175345127}"/>
</p:tagLst>
</file>

<file path=ppt/tags/tag57.xml><?xml version="1.0" encoding="utf-8"?>
<p:tagLst xmlns:p="http://schemas.openxmlformats.org/presentationml/2006/main">
  <p:tag name="KSO_WM_DIAGRAM_VIRTUALLY_FRAME" val="{&quot;height&quot;:284.2011811023622,&quot;left&quot;:-105.01645532978833,&quot;top&quot;:104.44881889763778,&quot;width&quot;:838.9788175345127}"/>
</p:tagLst>
</file>

<file path=ppt/tags/tag58.xml><?xml version="1.0" encoding="utf-8"?>
<p:tagLst xmlns:p="http://schemas.openxmlformats.org/presentationml/2006/main">
  <p:tag name="KSO_WM_DIAGRAM_VIRTUALLY_FRAME" val="{&quot;height&quot;:284.2011811023622,&quot;left&quot;:-105.01645532978833,&quot;top&quot;:104.44881889763778,&quot;width&quot;:838.9788175345127}"/>
</p:tagLst>
</file>

<file path=ppt/tags/tag59.xml><?xml version="1.0" encoding="utf-8"?>
<p:tagLst xmlns:p="http://schemas.openxmlformats.org/presentationml/2006/main">
  <p:tag name="KSO_WM_DIAGRAM_VIRTUALLY_FRAME" val="{&quot;height&quot;:284.2011811023622,&quot;left&quot;:-105.01645532978833,&quot;top&quot;:104.44881889763778,&quot;width&quot;:838.9788175345127}"/>
</p:tagLst>
</file>

<file path=ppt/tags/tag6.xml><?xml version="1.0" encoding="utf-8"?>
<p:tagLst xmlns:p="http://schemas.openxmlformats.org/presentationml/2006/main">
  <p:tag name="KSO_WM_DIAGRAM_VIRTUALLY_FRAME" val="{&quot;height&quot;:240.73425196850394,&quot;left&quot;:104.84606299212598,&quot;top&quot;:168.4672440944882,&quot;width&quot;:552.153937007874}"/>
</p:tagLst>
</file>

<file path=ppt/tags/tag60.xml><?xml version="1.0" encoding="utf-8"?>
<p:tagLst xmlns:p="http://schemas.openxmlformats.org/presentationml/2006/main">
  <p:tag name="KSO_WM_DIAGRAM_VIRTUALLY_FRAME" val="{&quot;height&quot;:284.2011811023622,&quot;left&quot;:-105.01645532978833,&quot;top&quot;:104.44881889763778,&quot;width&quot;:838.9788175345127}"/>
</p:tagLst>
</file>

<file path=ppt/tags/tag61.xml><?xml version="1.0" encoding="utf-8"?>
<p:tagLst xmlns:p="http://schemas.openxmlformats.org/presentationml/2006/main">
  <p:tag name="KSO_WM_DIAGRAM_VIRTUALLY_FRAME" val="{&quot;height&quot;:284.2011811023622,&quot;left&quot;:-105.01645532978833,&quot;top&quot;:104.44881889763778,&quot;width&quot;:838.9788175345127}"/>
</p:tagLst>
</file>

<file path=ppt/tags/tag62.xml><?xml version="1.0" encoding="utf-8"?>
<p:tagLst xmlns:p="http://schemas.openxmlformats.org/presentationml/2006/main">
  <p:tag name="KSO_WM_DIAGRAM_VIRTUALLY_FRAME" val="{&quot;height&quot;:284.2011811023622,&quot;left&quot;:-105.01645532978833,&quot;top&quot;:104.44881889763778,&quot;width&quot;:838.9788175345127}"/>
</p:tagLst>
</file>

<file path=ppt/tags/tag63.xml><?xml version="1.0" encoding="utf-8"?>
<p:tagLst xmlns:p="http://schemas.openxmlformats.org/presentationml/2006/main">
  <p:tag name="KSO_WM_DIAGRAM_VIRTUALLY_FRAME" val="{&quot;height&quot;:284.2011811023622,&quot;left&quot;:-105.01645532978833,&quot;top&quot;:104.44881889763778,&quot;width&quot;:838.9788175345127}"/>
</p:tagLst>
</file>

<file path=ppt/tags/tag64.xml><?xml version="1.0" encoding="utf-8"?>
<p:tagLst xmlns:p="http://schemas.openxmlformats.org/presentationml/2006/main">
  <p:tag name="KSO_WM_DIAGRAM_VIRTUALLY_FRAME" val="{&quot;height&quot;:284.2011811023622,&quot;left&quot;:-105.01645532978833,&quot;top&quot;:104.44881889763778,&quot;width&quot;:838.9788175345127}"/>
</p:tagLst>
</file>

<file path=ppt/tags/tag65.xml><?xml version="1.0" encoding="utf-8"?>
<p:tagLst xmlns:p="http://schemas.openxmlformats.org/presentationml/2006/main">
  <p:tag name="KSO_WM_DIAGRAM_VIRTUALLY_FRAME" val="{&quot;height&quot;:284.2011811023622,&quot;left&quot;:-105.01645532978833,&quot;top&quot;:104.44881889763778,&quot;width&quot;:838.9788175345127}"/>
</p:tagLst>
</file>

<file path=ppt/tags/tag66.xml><?xml version="1.0" encoding="utf-8"?>
<p:tagLst xmlns:p="http://schemas.openxmlformats.org/presentationml/2006/main">
  <p:tag name="KSO_WM_DIAGRAM_VIRTUALLY_FRAME" val="{&quot;height&quot;:284.2011811023622,&quot;left&quot;:-105.01645532978833,&quot;top&quot;:104.44881889763778,&quot;width&quot;:838.9788175345127}"/>
</p:tagLst>
</file>

<file path=ppt/tags/tag67.xml><?xml version="1.0" encoding="utf-8"?>
<p:tagLst xmlns:p="http://schemas.openxmlformats.org/presentationml/2006/main">
  <p:tag name="KSO_WM_DIAGRAM_VIRTUALLY_FRAME" val="{&quot;height&quot;:284.2011811023622,&quot;left&quot;:-105.01645532978833,&quot;top&quot;:104.44881889763778,&quot;width&quot;:838.9788175345127}"/>
</p:tagLst>
</file>

<file path=ppt/tags/tag68.xml><?xml version="1.0" encoding="utf-8"?>
<p:tagLst xmlns:p="http://schemas.openxmlformats.org/presentationml/2006/main">
  <p:tag name="KSO_WM_DIAGRAM_VIRTUALLY_FRAME" val="{&quot;height&quot;:284.2011811023622,&quot;left&quot;:-105.01645532978833,&quot;top&quot;:104.44881889763778,&quot;width&quot;:838.9788175345127}"/>
</p:tagLst>
</file>

<file path=ppt/tags/tag69.xml><?xml version="1.0" encoding="utf-8"?>
<p:tagLst xmlns:p="http://schemas.openxmlformats.org/presentationml/2006/main">
  <p:tag name="KSO_WM_DIAGRAM_VIRTUALLY_FRAME" val="{&quot;height&quot;:284.2011811023622,&quot;left&quot;:-105.01645532978833,&quot;top&quot;:104.44881889763778,&quot;width&quot;:838.9788175345127}"/>
</p:tagLst>
</file>

<file path=ppt/tags/tag7.xml><?xml version="1.0" encoding="utf-8"?>
<p:tagLst xmlns:p="http://schemas.openxmlformats.org/presentationml/2006/main">
  <p:tag name="KSO_WM_DIAGRAM_VIRTUALLY_FRAME" val="{&quot;height&quot;:240.73425196850394,&quot;left&quot;:104.84606299212598,&quot;top&quot;:168.4672440944882,&quot;width&quot;:552.153937007874}"/>
</p:tagLst>
</file>

<file path=ppt/tags/tag70.xml><?xml version="1.0" encoding="utf-8"?>
<p:tagLst xmlns:p="http://schemas.openxmlformats.org/presentationml/2006/main">
  <p:tag name="KSO_WM_DIAGRAM_VIRTUALLY_FRAME" val="{&quot;height&quot;:284.2011811023622,&quot;left&quot;:-105.01645532978833,&quot;top&quot;:104.44881889763778,&quot;width&quot;:838.9788175345127}"/>
</p:tagLst>
</file>

<file path=ppt/tags/tag71.xml><?xml version="1.0" encoding="utf-8"?>
<p:tagLst xmlns:p="http://schemas.openxmlformats.org/presentationml/2006/main">
  <p:tag name="KSO_WM_DIAGRAM_VIRTUALLY_FRAME" val="{&quot;height&quot;:284.2011811023622,&quot;left&quot;:-105.01645532978833,&quot;top&quot;:104.44881889763778,&quot;width&quot;:838.9788175345127}"/>
</p:tagLst>
</file>

<file path=ppt/tags/tag72.xml><?xml version="1.0" encoding="utf-8"?>
<p:tagLst xmlns:p="http://schemas.openxmlformats.org/presentationml/2006/main">
  <p:tag name="KSO_WM_DIAGRAM_VIRTUALLY_FRAME" val="{&quot;height&quot;:284.2011811023622,&quot;left&quot;:-105.01645532978833,&quot;top&quot;:104.44881889763778,&quot;width&quot;:838.9788175345127}"/>
</p:tagLst>
</file>

<file path=ppt/tags/tag73.xml><?xml version="1.0" encoding="utf-8"?>
<p:tagLst xmlns:p="http://schemas.openxmlformats.org/presentationml/2006/main">
  <p:tag name="KSO_WM_DIAGRAM_VIRTUALLY_FRAME" val="{&quot;height&quot;:284.2011811023622,&quot;left&quot;:-105.01645532978833,&quot;top&quot;:104.44881889763778,&quot;width&quot;:838.9788175345127}"/>
</p:tagLst>
</file>

<file path=ppt/tags/tag74.xml><?xml version="1.0" encoding="utf-8"?>
<p:tagLst xmlns:p="http://schemas.openxmlformats.org/presentationml/2006/main">
  <p:tag name="KSO_WM_DIAGRAM_VIRTUALLY_FRAME" val="{&quot;height&quot;:284.2011811023622,&quot;left&quot;:-105.01645532978833,&quot;top&quot;:104.44881889763778,&quot;width&quot;:838.9788175345127}"/>
</p:tagLst>
</file>

<file path=ppt/tags/tag75.xml><?xml version="1.0" encoding="utf-8"?>
<p:tagLst xmlns:p="http://schemas.openxmlformats.org/presentationml/2006/main">
  <p:tag name="KSO_WM_DIAGRAM_VIRTUALLY_FRAME" val="{&quot;height&quot;:284.2011811023622,&quot;left&quot;:-105.01645532978833,&quot;top&quot;:104.44881889763778,&quot;width&quot;:838.9788175345127}"/>
</p:tagLst>
</file>

<file path=ppt/tags/tag76.xml><?xml version="1.0" encoding="utf-8"?>
<p:tagLst xmlns:p="http://schemas.openxmlformats.org/presentationml/2006/main">
  <p:tag name="KSO_WM_DIAGRAM_VIRTUALLY_FRAME" val="{&quot;height&quot;:284.2011811023622,&quot;left&quot;:-105.01645532978833,&quot;top&quot;:104.44881889763778,&quot;width&quot;:838.9788175345127}"/>
</p:tagLst>
</file>

<file path=ppt/tags/tag77.xml><?xml version="1.0" encoding="utf-8"?>
<p:tagLst xmlns:p="http://schemas.openxmlformats.org/presentationml/2006/main">
  <p:tag name="KSO_WM_DIAGRAM_VIRTUALLY_FRAME" val="{&quot;height&quot;:284.2011811023622,&quot;left&quot;:-105.01645532978833,&quot;top&quot;:104.44881889763778,&quot;width&quot;:838.9788175345127}"/>
</p:tagLst>
</file>

<file path=ppt/tags/tag8.xml><?xml version="1.0" encoding="utf-8"?>
<p:tagLst xmlns:p="http://schemas.openxmlformats.org/presentationml/2006/main">
  <p:tag name="KSO_WM_DIAGRAM_VIRTUALLY_FRAME" val="{&quot;height&quot;:240.73425196850394,&quot;left&quot;:104.84606299212598,&quot;top&quot;:168.4672440944882,&quot;width&quot;:552.153937007874}"/>
</p:tagLst>
</file>

<file path=ppt/tags/tag9.xml><?xml version="1.0" encoding="utf-8"?>
<p:tagLst xmlns:p="http://schemas.openxmlformats.org/presentationml/2006/main">
  <p:tag name="KSO_WM_DIAGRAM_VIRTUALLY_FRAME" val="{&quot;height&quot;:240.73425196850394,&quot;left&quot;:104.84606299212598,&quot;top&quot;:168.4672440944882,&quot;width&quot;:552.153937007874}"/>
</p:tagLst>
</file>

<file path=ppt/theme/theme1.xml><?xml version="1.0" encoding="utf-8"?>
<a:theme xmlns:a="http://schemas.openxmlformats.org/drawingml/2006/main" name="Environmental Health Sciences - Master of Public Health by Slidesgo">
  <a:themeElements>
    <a:clrScheme name="Simple Light">
      <a:dk1>
        <a:srgbClr val="395400"/>
      </a:dk1>
      <a:lt1>
        <a:srgbClr val="FFFDDF"/>
      </a:lt1>
      <a:dk2>
        <a:srgbClr val="DDE799"/>
      </a:dk2>
      <a:lt2>
        <a:srgbClr val="B3BB7B"/>
      </a:lt2>
      <a:accent1>
        <a:srgbClr val="699257"/>
      </a:accent1>
      <a:accent2>
        <a:srgbClr val="F6BB6B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954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3376</Words>
  <Application>WPS Presentation</Application>
  <PresentationFormat/>
  <Paragraphs>106</Paragraphs>
  <Slides>14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39" baseType="lpstr">
      <vt:lpstr>Arial</vt:lpstr>
      <vt:lpstr>SimSun</vt:lpstr>
      <vt:lpstr>Wingdings</vt:lpstr>
      <vt:lpstr>Arial</vt:lpstr>
      <vt:lpstr>Unbounded</vt:lpstr>
      <vt:lpstr>Spinnaker</vt:lpstr>
      <vt:lpstr>Nunito Light</vt:lpstr>
      <vt:lpstr>Segoe Print</vt:lpstr>
      <vt:lpstr>Unbounded SemiBold</vt:lpstr>
      <vt:lpstr>Proxima Nova</vt:lpstr>
      <vt:lpstr>Brush Script MT</vt:lpstr>
      <vt:lpstr>Oxygen</vt:lpstr>
      <vt:lpstr>MV Boli</vt:lpstr>
      <vt:lpstr>Anaheim</vt:lpstr>
      <vt:lpstr>Calibri</vt:lpstr>
      <vt:lpstr>Microsoft YaHei</vt:lpstr>
      <vt:lpstr>Arial Unicode MS</vt:lpstr>
      <vt:lpstr>Bebas Neue</vt:lpstr>
      <vt:lpstr>Lato</vt:lpstr>
      <vt:lpstr>Titillium Web</vt:lpstr>
      <vt:lpstr>Amatic SC</vt:lpstr>
      <vt:lpstr>Roboto Medium</vt:lpstr>
      <vt:lpstr>Times New Roman</vt:lpstr>
      <vt:lpstr>Wide Latin</vt:lpstr>
      <vt:lpstr>Environmental Health Sciences - Master of Public Health by Slidesgo</vt:lpstr>
      <vt:lpstr>L’impact du changement climatique sur la sécurité alimentaire mondial</vt:lpstr>
      <vt:lpstr>04</vt:lpstr>
      <vt:lpstr>01</vt:lpstr>
      <vt:lpstr>Impacts directs du changement climatique sur la production alimentaire:</vt:lpstr>
      <vt:lpstr>PowerPoint 演示文稿</vt:lpstr>
      <vt:lpstr>Conséquences socio-économiques sur la sécurité alimentaire</vt:lpstr>
      <vt:lpstr>PowerPoint 演示文稿</vt:lpstr>
      <vt:lpstr>Défis futurs et perspectives pour assurer la sécurité alimentaire</vt:lpstr>
      <vt:lpstr>PowerPoint 演示文稿</vt:lpstr>
      <vt:lpstr>About the course</vt:lpstr>
      <vt:lpstr>PowerPoint 演示文稿</vt:lpstr>
      <vt:lpstr>Three keywords</vt:lpstr>
      <vt:lpstr>Conclusion</vt:lpstr>
      <vt:lpstr>Awesome words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L’impact du changement climatique sur la sécurité alimentaire mondial</dc:title>
  <dc:creator/>
  <cp:lastModifiedBy>My Document</cp:lastModifiedBy>
  <cp:revision>3</cp:revision>
  <dcterms:created xsi:type="dcterms:W3CDTF">2025-11-05T21:04:00Z</dcterms:created>
  <dcterms:modified xsi:type="dcterms:W3CDTF">2025-11-06T16:34:19Z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1EE872E3AA72424AB043B75CA0DD323A_13</vt:lpwstr>
  </property>
  <property fmtid="{D5CDD505-2E9C-101B-9397-08002B2CF9AE}" pid="3" name="KSOProductBuildVer">
    <vt:lpwstr>1036-12.2.0.23131</vt:lpwstr>
  </property>
</Properties>
</file>